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sldIdLst>
    <p:sldId id="351" r:id="rId5"/>
    <p:sldId id="361" r:id="rId6"/>
    <p:sldId id="328" r:id="rId7"/>
    <p:sldId id="257" r:id="rId8"/>
    <p:sldId id="362" r:id="rId9"/>
    <p:sldId id="363" r:id="rId10"/>
    <p:sldId id="364" r:id="rId11"/>
    <p:sldId id="371" r:id="rId12"/>
    <p:sldId id="372" r:id="rId13"/>
    <p:sldId id="365" r:id="rId14"/>
    <p:sldId id="366" r:id="rId15"/>
    <p:sldId id="367" r:id="rId16"/>
    <p:sldId id="369" r:id="rId17"/>
    <p:sldId id="370" r:id="rId18"/>
    <p:sldId id="368" r:id="rId19"/>
    <p:sldId id="344" r:id="rId20"/>
    <p:sldId id="345" r:id="rId21"/>
  </p:sldIdLst>
  <p:sldSz cx="12192000" cy="6858000"/>
  <p:notesSz cx="9929813" cy="143573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8A4BCD-5D92-4532-848F-EE1C4462168A}" v="8" dt="2026-09-22T08:45:17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LINE DURAND" userId="a93fd8f3-3d78-420e-8770-3327265cbf86" providerId="ADAL" clId="{8934E820-4B6F-40DF-82F3-4D736D5F65BF}"/>
    <pc:docChg chg="undo custSel addSld delSld modSld sldOrd">
      <pc:chgData name="CELINE DURAND" userId="a93fd8f3-3d78-420e-8770-3327265cbf86" providerId="ADAL" clId="{8934E820-4B6F-40DF-82F3-4D736D5F65BF}" dt="2026-09-22T08:45:02.060" v="4296" actId="27636"/>
      <pc:docMkLst>
        <pc:docMk/>
      </pc:docMkLst>
      <pc:sldChg chg="addSp delSp modSp mod ord">
        <pc:chgData name="CELINE DURAND" userId="a93fd8f3-3d78-420e-8770-3327265cbf86" providerId="ADAL" clId="{8934E820-4B6F-40DF-82F3-4D736D5F65BF}" dt="2026-09-22T08:14:44.784" v="4125" actId="20577"/>
        <pc:sldMkLst>
          <pc:docMk/>
          <pc:sldMk cId="2600831691" sldId="257"/>
        </pc:sldMkLst>
        <pc:spChg chg="mod">
          <ac:chgData name="CELINE DURAND" userId="a93fd8f3-3d78-420e-8770-3327265cbf86" providerId="ADAL" clId="{8934E820-4B6F-40DF-82F3-4D736D5F65BF}" dt="2026-09-18T15:11:47.591" v="1064" actId="14100"/>
          <ac:spMkLst>
            <pc:docMk/>
            <pc:sldMk cId="2600831691" sldId="257"/>
            <ac:spMk id="2" creationId="{E747A658-7645-6EBF-F83E-926269CC7A9C}"/>
          </ac:spMkLst>
        </pc:spChg>
        <pc:spChg chg="add mod">
          <ac:chgData name="CELINE DURAND" userId="a93fd8f3-3d78-420e-8770-3327265cbf86" providerId="ADAL" clId="{8934E820-4B6F-40DF-82F3-4D736D5F65BF}" dt="2026-09-22T08:14:44.784" v="4125" actId="20577"/>
          <ac:spMkLst>
            <pc:docMk/>
            <pc:sldMk cId="2600831691" sldId="257"/>
            <ac:spMk id="36" creationId="{00486620-B83D-18DF-BDD1-74C99F09225A}"/>
          </ac:spMkLst>
        </pc:spChg>
        <pc:picChg chg="add mod">
          <ac:chgData name="CELINE DURAND" userId="a93fd8f3-3d78-420e-8770-3327265cbf86" providerId="ADAL" clId="{8934E820-4B6F-40DF-82F3-4D736D5F65BF}" dt="2026-09-18T15:23:03.861" v="1310" actId="1038"/>
          <ac:picMkLst>
            <pc:docMk/>
            <pc:sldMk cId="2600831691" sldId="257"/>
            <ac:picMk id="7" creationId="{C7EEB9A9-A57A-A993-6B30-0C01A16A65A2}"/>
          </ac:picMkLst>
        </pc:picChg>
        <pc:picChg chg="mod">
          <ac:chgData name="CELINE DURAND" userId="a93fd8f3-3d78-420e-8770-3327265cbf86" providerId="ADAL" clId="{8934E820-4B6F-40DF-82F3-4D736D5F65BF}" dt="2026-09-18T15:22:12.799" v="1287" actId="1076"/>
          <ac:picMkLst>
            <pc:docMk/>
            <pc:sldMk cId="2600831691" sldId="257"/>
            <ac:picMk id="9" creationId="{3D293DE1-DE6A-ECA6-6F94-BC89CD536E2C}"/>
          </ac:picMkLst>
        </pc:picChg>
        <pc:picChg chg="mod">
          <ac:chgData name="CELINE DURAND" userId="a93fd8f3-3d78-420e-8770-3327265cbf86" providerId="ADAL" clId="{8934E820-4B6F-40DF-82F3-4D736D5F65BF}" dt="2026-09-18T15:21:06.084" v="1266" actId="1076"/>
          <ac:picMkLst>
            <pc:docMk/>
            <pc:sldMk cId="2600831691" sldId="257"/>
            <ac:picMk id="10" creationId="{6BEE4AE4-1D82-80FD-E047-DC43859B19E4}"/>
          </ac:picMkLst>
        </pc:picChg>
        <pc:picChg chg="mod">
          <ac:chgData name="CELINE DURAND" userId="a93fd8f3-3d78-420e-8770-3327265cbf86" providerId="ADAL" clId="{8934E820-4B6F-40DF-82F3-4D736D5F65BF}" dt="2026-09-18T15:13:56.609" v="1091" actId="1076"/>
          <ac:picMkLst>
            <pc:docMk/>
            <pc:sldMk cId="2600831691" sldId="257"/>
            <ac:picMk id="11" creationId="{EE4E1DC4-4AD2-C855-DF30-682E92AD14E8}"/>
          </ac:picMkLst>
        </pc:picChg>
        <pc:picChg chg="mod">
          <ac:chgData name="CELINE DURAND" userId="a93fd8f3-3d78-420e-8770-3327265cbf86" providerId="ADAL" clId="{8934E820-4B6F-40DF-82F3-4D736D5F65BF}" dt="2026-09-18T15:22:04.322" v="1284" actId="1076"/>
          <ac:picMkLst>
            <pc:docMk/>
            <pc:sldMk cId="2600831691" sldId="257"/>
            <ac:picMk id="13" creationId="{8BB87C67-7D38-DDE7-8C60-7E1065DDB347}"/>
          </ac:picMkLst>
        </pc:picChg>
        <pc:picChg chg="mod">
          <ac:chgData name="CELINE DURAND" userId="a93fd8f3-3d78-420e-8770-3327265cbf86" providerId="ADAL" clId="{8934E820-4B6F-40DF-82F3-4D736D5F65BF}" dt="2026-09-18T15:22:05.958" v="1285" actId="1076"/>
          <ac:picMkLst>
            <pc:docMk/>
            <pc:sldMk cId="2600831691" sldId="257"/>
            <ac:picMk id="14" creationId="{AA89B8AC-FB74-3ADB-BEEE-EC91046E0477}"/>
          </ac:picMkLst>
        </pc:picChg>
        <pc:picChg chg="mod">
          <ac:chgData name="CELINE DURAND" userId="a93fd8f3-3d78-420e-8770-3327265cbf86" providerId="ADAL" clId="{8934E820-4B6F-40DF-82F3-4D736D5F65BF}" dt="2026-09-18T15:20:56.010" v="1265" actId="1076"/>
          <ac:picMkLst>
            <pc:docMk/>
            <pc:sldMk cId="2600831691" sldId="257"/>
            <ac:picMk id="15" creationId="{3504D6FD-1FBB-1F05-2DFB-F168E660E9E8}"/>
          </ac:picMkLst>
        </pc:picChg>
        <pc:picChg chg="mod">
          <ac:chgData name="CELINE DURAND" userId="a93fd8f3-3d78-420e-8770-3327265cbf86" providerId="ADAL" clId="{8934E820-4B6F-40DF-82F3-4D736D5F65BF}" dt="2026-09-18T15:21:27.588" v="1272" actId="1076"/>
          <ac:picMkLst>
            <pc:docMk/>
            <pc:sldMk cId="2600831691" sldId="257"/>
            <ac:picMk id="16" creationId="{52B47A4B-9D8D-46AD-FE14-CB8F4883D35A}"/>
          </ac:picMkLst>
        </pc:picChg>
        <pc:picChg chg="mod">
          <ac:chgData name="CELINE DURAND" userId="a93fd8f3-3d78-420e-8770-3327265cbf86" providerId="ADAL" clId="{8934E820-4B6F-40DF-82F3-4D736D5F65BF}" dt="2026-09-18T15:21:48.825" v="1280" actId="1076"/>
          <ac:picMkLst>
            <pc:docMk/>
            <pc:sldMk cId="2600831691" sldId="257"/>
            <ac:picMk id="17" creationId="{B852716A-D88F-E5C4-B4EE-D29E1BE94C0D}"/>
          </ac:picMkLst>
        </pc:picChg>
        <pc:picChg chg="mod">
          <ac:chgData name="CELINE DURAND" userId="a93fd8f3-3d78-420e-8770-3327265cbf86" providerId="ADAL" clId="{8934E820-4B6F-40DF-82F3-4D736D5F65BF}" dt="2026-09-18T15:21:55.970" v="1283" actId="1076"/>
          <ac:picMkLst>
            <pc:docMk/>
            <pc:sldMk cId="2600831691" sldId="257"/>
            <ac:picMk id="18" creationId="{24977D68-1E95-D100-5A41-7F59CE279721}"/>
          </ac:picMkLst>
        </pc:picChg>
        <pc:picChg chg="mod">
          <ac:chgData name="CELINE DURAND" userId="a93fd8f3-3d78-420e-8770-3327265cbf86" providerId="ADAL" clId="{8934E820-4B6F-40DF-82F3-4D736D5F65BF}" dt="2026-09-18T15:21:52.957" v="1282" actId="1076"/>
          <ac:picMkLst>
            <pc:docMk/>
            <pc:sldMk cId="2600831691" sldId="257"/>
            <ac:picMk id="19" creationId="{8F6BD9BC-3FA9-038E-E09F-FB8B4D7C1FCB}"/>
          </ac:picMkLst>
        </pc:picChg>
        <pc:picChg chg="mod">
          <ac:chgData name="CELINE DURAND" userId="a93fd8f3-3d78-420e-8770-3327265cbf86" providerId="ADAL" clId="{8934E820-4B6F-40DF-82F3-4D736D5F65BF}" dt="2026-09-18T15:21:51.151" v="1281" actId="1076"/>
          <ac:picMkLst>
            <pc:docMk/>
            <pc:sldMk cId="2600831691" sldId="257"/>
            <ac:picMk id="20" creationId="{D2755D6C-92BA-E480-6380-9AFED37CED4F}"/>
          </ac:picMkLst>
        </pc:picChg>
        <pc:picChg chg="mod">
          <ac:chgData name="CELINE DURAND" userId="a93fd8f3-3d78-420e-8770-3327265cbf86" providerId="ADAL" clId="{8934E820-4B6F-40DF-82F3-4D736D5F65BF}" dt="2026-09-18T15:22:14.536" v="1288" actId="1076"/>
          <ac:picMkLst>
            <pc:docMk/>
            <pc:sldMk cId="2600831691" sldId="257"/>
            <ac:picMk id="21" creationId="{C02A1B27-0345-021F-0661-CC7F3C4732A1}"/>
          </ac:picMkLst>
        </pc:picChg>
        <pc:picChg chg="mod">
          <ac:chgData name="CELINE DURAND" userId="a93fd8f3-3d78-420e-8770-3327265cbf86" providerId="ADAL" clId="{8934E820-4B6F-40DF-82F3-4D736D5F65BF}" dt="2026-09-18T15:22:16.493" v="1289" actId="1076"/>
          <ac:picMkLst>
            <pc:docMk/>
            <pc:sldMk cId="2600831691" sldId="257"/>
            <ac:picMk id="23" creationId="{9EE12652-B060-7555-13A3-1DF7029FA845}"/>
          </ac:picMkLst>
        </pc:picChg>
        <pc:picChg chg="mod">
          <ac:chgData name="CELINE DURAND" userId="a93fd8f3-3d78-420e-8770-3327265cbf86" providerId="ADAL" clId="{8934E820-4B6F-40DF-82F3-4D736D5F65BF}" dt="2026-09-18T15:21:17.017" v="1269" actId="1076"/>
          <ac:picMkLst>
            <pc:docMk/>
            <pc:sldMk cId="2600831691" sldId="257"/>
            <ac:picMk id="25" creationId="{F882C651-7FF0-BBE4-8D3D-6A30A027CFC6}"/>
          </ac:picMkLst>
        </pc:picChg>
        <pc:picChg chg="mod">
          <ac:chgData name="CELINE DURAND" userId="a93fd8f3-3d78-420e-8770-3327265cbf86" providerId="ADAL" clId="{8934E820-4B6F-40DF-82F3-4D736D5F65BF}" dt="2026-09-18T15:13:39.703" v="1085" actId="1076"/>
          <ac:picMkLst>
            <pc:docMk/>
            <pc:sldMk cId="2600831691" sldId="257"/>
            <ac:picMk id="26" creationId="{58F75A5C-8AA8-7DC2-27A7-CFCCCCF68BAA}"/>
          </ac:picMkLst>
        </pc:picChg>
        <pc:picChg chg="mod">
          <ac:chgData name="CELINE DURAND" userId="a93fd8f3-3d78-420e-8770-3327265cbf86" providerId="ADAL" clId="{8934E820-4B6F-40DF-82F3-4D736D5F65BF}" dt="2026-09-18T15:14:02.389" v="1092" actId="1076"/>
          <ac:picMkLst>
            <pc:docMk/>
            <pc:sldMk cId="2600831691" sldId="257"/>
            <ac:picMk id="27" creationId="{D07A1F58-0324-6D19-908C-3F5DDA750F4E}"/>
          </ac:picMkLst>
        </pc:picChg>
        <pc:picChg chg="mod">
          <ac:chgData name="CELINE DURAND" userId="a93fd8f3-3d78-420e-8770-3327265cbf86" providerId="ADAL" clId="{8934E820-4B6F-40DF-82F3-4D736D5F65BF}" dt="2026-09-18T15:22:28.775" v="1293" actId="1076"/>
          <ac:picMkLst>
            <pc:docMk/>
            <pc:sldMk cId="2600831691" sldId="257"/>
            <ac:picMk id="28" creationId="{91398649-3F81-FFE2-7302-F455C821C3AF}"/>
          </ac:picMkLst>
        </pc:picChg>
        <pc:picChg chg="mod">
          <ac:chgData name="CELINE DURAND" userId="a93fd8f3-3d78-420e-8770-3327265cbf86" providerId="ADAL" clId="{8934E820-4B6F-40DF-82F3-4D736D5F65BF}" dt="2026-09-18T15:21:30.270" v="1273" actId="1076"/>
          <ac:picMkLst>
            <pc:docMk/>
            <pc:sldMk cId="2600831691" sldId="257"/>
            <ac:picMk id="29" creationId="{E22ED926-7072-3A02-3D1C-52458E883CE6}"/>
          </ac:picMkLst>
        </pc:picChg>
        <pc:picChg chg="mod">
          <ac:chgData name="CELINE DURAND" userId="a93fd8f3-3d78-420e-8770-3327265cbf86" providerId="ADAL" clId="{8934E820-4B6F-40DF-82F3-4D736D5F65BF}" dt="2026-09-18T15:22:21.731" v="1291" actId="1076"/>
          <ac:picMkLst>
            <pc:docMk/>
            <pc:sldMk cId="2600831691" sldId="257"/>
            <ac:picMk id="31" creationId="{D589A2DC-BDA7-21FD-19FD-36E6C7D057A5}"/>
          </ac:picMkLst>
        </pc:picChg>
        <pc:picChg chg="mod">
          <ac:chgData name="CELINE DURAND" userId="a93fd8f3-3d78-420e-8770-3327265cbf86" providerId="ADAL" clId="{8934E820-4B6F-40DF-82F3-4D736D5F65BF}" dt="2026-09-18T15:22:18.098" v="1290" actId="1076"/>
          <ac:picMkLst>
            <pc:docMk/>
            <pc:sldMk cId="2600831691" sldId="257"/>
            <ac:picMk id="33" creationId="{58D41801-5CAE-97DC-B116-9F844B769E80}"/>
          </ac:picMkLst>
        </pc:picChg>
        <pc:picChg chg="mod">
          <ac:chgData name="CELINE DURAND" userId="a93fd8f3-3d78-420e-8770-3327265cbf86" providerId="ADAL" clId="{8934E820-4B6F-40DF-82F3-4D736D5F65BF}" dt="2026-09-18T15:22:23.505" v="1292" actId="1076"/>
          <ac:picMkLst>
            <pc:docMk/>
            <pc:sldMk cId="2600831691" sldId="257"/>
            <ac:picMk id="34" creationId="{35329D8A-F6F4-B07F-9E9C-141EA1A86617}"/>
          </ac:picMkLst>
        </pc:picChg>
        <pc:picChg chg="mod">
          <ac:chgData name="CELINE DURAND" userId="a93fd8f3-3d78-420e-8770-3327265cbf86" providerId="ADAL" clId="{8934E820-4B6F-40DF-82F3-4D736D5F65BF}" dt="2026-09-18T15:22:09.769" v="1286" actId="1076"/>
          <ac:picMkLst>
            <pc:docMk/>
            <pc:sldMk cId="2600831691" sldId="257"/>
            <ac:picMk id="35" creationId="{1851AB5F-E8ED-D825-EA9E-62F27062D1DA}"/>
          </ac:picMkLst>
        </pc:picChg>
      </pc:sldChg>
      <pc:sldChg chg="addSp delSp modSp mod ord">
        <pc:chgData name="CELINE DURAND" userId="a93fd8f3-3d78-420e-8770-3327265cbf86" providerId="ADAL" clId="{8934E820-4B6F-40DF-82F3-4D736D5F65BF}" dt="2026-09-21T08:49:47.824" v="3506" actId="20577"/>
        <pc:sldMkLst>
          <pc:docMk/>
          <pc:sldMk cId="417155772" sldId="328"/>
        </pc:sldMkLst>
        <pc:spChg chg="mod">
          <ac:chgData name="CELINE DURAND" userId="a93fd8f3-3d78-420e-8770-3327265cbf86" providerId="ADAL" clId="{8934E820-4B6F-40DF-82F3-4D736D5F65BF}" dt="2026-09-18T15:11:32.240" v="1062" actId="14100"/>
          <ac:spMkLst>
            <pc:docMk/>
            <pc:sldMk cId="417155772" sldId="328"/>
            <ac:spMk id="3" creationId="{26E81DD5-18D9-94D3-3A1E-A67A63412018}"/>
          </ac:spMkLst>
        </pc:spChg>
        <pc:spChg chg="mod">
          <ac:chgData name="CELINE DURAND" userId="a93fd8f3-3d78-420e-8770-3327265cbf86" providerId="ADAL" clId="{8934E820-4B6F-40DF-82F3-4D736D5F65BF}" dt="2026-09-18T15:18:35.237" v="1198" actId="20577"/>
          <ac:spMkLst>
            <pc:docMk/>
            <pc:sldMk cId="417155772" sldId="328"/>
            <ac:spMk id="4" creationId="{FEA9CE62-D1F9-3B05-AC94-6ECC93EC119C}"/>
          </ac:spMkLst>
        </pc:spChg>
        <pc:spChg chg="mod">
          <ac:chgData name="CELINE DURAND" userId="a93fd8f3-3d78-420e-8770-3327265cbf86" providerId="ADAL" clId="{8934E820-4B6F-40DF-82F3-4D736D5F65BF}" dt="2026-09-21T08:49:47.824" v="3506" actId="20577"/>
          <ac:spMkLst>
            <pc:docMk/>
            <pc:sldMk cId="417155772" sldId="328"/>
            <ac:spMk id="5" creationId="{365F327F-9882-E890-EC99-D8BCE194062F}"/>
          </ac:spMkLst>
        </pc:spChg>
        <pc:picChg chg="add">
          <ac:chgData name="CELINE DURAND" userId="a93fd8f3-3d78-420e-8770-3327265cbf86" providerId="ADAL" clId="{8934E820-4B6F-40DF-82F3-4D736D5F65BF}" dt="2026-09-18T15:02:56.510" v="886" actId="22"/>
          <ac:picMkLst>
            <pc:docMk/>
            <pc:sldMk cId="417155772" sldId="328"/>
            <ac:picMk id="9" creationId="{1C985F26-063B-1F39-9818-252F8B03CE7B}"/>
          </ac:picMkLst>
        </pc:picChg>
        <pc:picChg chg="add mod">
          <ac:chgData name="CELINE DURAND" userId="a93fd8f3-3d78-420e-8770-3327265cbf86" providerId="ADAL" clId="{8934E820-4B6F-40DF-82F3-4D736D5F65BF}" dt="2026-09-18T15:06:26.823" v="922" actId="1076"/>
          <ac:picMkLst>
            <pc:docMk/>
            <pc:sldMk cId="417155772" sldId="328"/>
            <ac:picMk id="11" creationId="{A69496F3-27E1-77FD-C2EF-3800549CB244}"/>
          </ac:picMkLst>
        </pc:picChg>
      </pc:sldChg>
      <pc:sldChg chg="addSp modSp mod">
        <pc:chgData name="CELINE DURAND" userId="a93fd8f3-3d78-420e-8770-3327265cbf86" providerId="ADAL" clId="{8934E820-4B6F-40DF-82F3-4D736D5F65BF}" dt="2026-09-18T16:15:43.285" v="3208" actId="1076"/>
        <pc:sldMkLst>
          <pc:docMk/>
          <pc:sldMk cId="2925384181" sldId="344"/>
        </pc:sldMkLst>
        <pc:spChg chg="mod">
          <ac:chgData name="CELINE DURAND" userId="a93fd8f3-3d78-420e-8770-3327265cbf86" providerId="ADAL" clId="{8934E820-4B6F-40DF-82F3-4D736D5F65BF}" dt="2026-09-18T16:13:33.434" v="3178" actId="255"/>
          <ac:spMkLst>
            <pc:docMk/>
            <pc:sldMk cId="2925384181" sldId="344"/>
            <ac:spMk id="2" creationId="{C00A2BAC-2190-EABF-741F-3CCE95BF52CB}"/>
          </ac:spMkLst>
        </pc:spChg>
        <pc:spChg chg="mod">
          <ac:chgData name="CELINE DURAND" userId="a93fd8f3-3d78-420e-8770-3327265cbf86" providerId="ADAL" clId="{8934E820-4B6F-40DF-82F3-4D736D5F65BF}" dt="2026-09-18T16:13:38.937" v="3179" actId="6549"/>
          <ac:spMkLst>
            <pc:docMk/>
            <pc:sldMk cId="2925384181" sldId="344"/>
            <ac:spMk id="5" creationId="{0CB6CB2D-38DD-854B-0DB6-A5581B03A148}"/>
          </ac:spMkLst>
        </pc:spChg>
        <pc:picChg chg="add mod">
          <ac:chgData name="CELINE DURAND" userId="a93fd8f3-3d78-420e-8770-3327265cbf86" providerId="ADAL" clId="{8934E820-4B6F-40DF-82F3-4D736D5F65BF}" dt="2026-09-18T16:15:43.285" v="3208" actId="1076"/>
          <ac:picMkLst>
            <pc:docMk/>
            <pc:sldMk cId="2925384181" sldId="344"/>
            <ac:picMk id="4" creationId="{24455DB2-3690-6C40-3E19-E3F408D1CE5F}"/>
          </ac:picMkLst>
        </pc:picChg>
      </pc:sldChg>
      <pc:sldChg chg="addSp delSp modSp mod">
        <pc:chgData name="CELINE DURAND" userId="a93fd8f3-3d78-420e-8770-3327265cbf86" providerId="ADAL" clId="{8934E820-4B6F-40DF-82F3-4D736D5F65BF}" dt="2026-09-18T16:32:15.266" v="3286" actId="14100"/>
        <pc:sldMkLst>
          <pc:docMk/>
          <pc:sldMk cId="1239787540" sldId="351"/>
        </pc:sldMkLst>
        <pc:spChg chg="mod">
          <ac:chgData name="CELINE DURAND" userId="a93fd8f3-3d78-420e-8770-3327265cbf86" providerId="ADAL" clId="{8934E820-4B6F-40DF-82F3-4D736D5F65BF}" dt="2026-09-18T16:31:56.038" v="3281" actId="20577"/>
          <ac:spMkLst>
            <pc:docMk/>
            <pc:sldMk cId="1239787540" sldId="351"/>
            <ac:spMk id="2" creationId="{35692600-EDD7-7BA8-E6EE-16874BEC07C1}"/>
          </ac:spMkLst>
        </pc:spChg>
        <pc:spChg chg="mod">
          <ac:chgData name="CELINE DURAND" userId="a93fd8f3-3d78-420e-8770-3327265cbf86" providerId="ADAL" clId="{8934E820-4B6F-40DF-82F3-4D736D5F65BF}" dt="2026-09-18T16:28:25.734" v="3227" actId="14100"/>
          <ac:spMkLst>
            <pc:docMk/>
            <pc:sldMk cId="1239787540" sldId="351"/>
            <ac:spMk id="3" creationId="{44D5B5FF-4352-4F2C-71FE-2F94134580E7}"/>
          </ac:spMkLst>
        </pc:spChg>
        <pc:picChg chg="add mod">
          <ac:chgData name="CELINE DURAND" userId="a93fd8f3-3d78-420e-8770-3327265cbf86" providerId="ADAL" clId="{8934E820-4B6F-40DF-82F3-4D736D5F65BF}" dt="2026-09-18T16:32:15.266" v="3286" actId="14100"/>
          <ac:picMkLst>
            <pc:docMk/>
            <pc:sldMk cId="1239787540" sldId="351"/>
            <ac:picMk id="8" creationId="{F800699F-9FE6-9582-524C-C68A72414A21}"/>
          </ac:picMkLst>
        </pc:picChg>
      </pc:sldChg>
      <pc:sldChg chg="addSp delSp modSp add mod ord">
        <pc:chgData name="CELINE DURAND" userId="a93fd8f3-3d78-420e-8770-3327265cbf86" providerId="ADAL" clId="{8934E820-4B6F-40DF-82F3-4D736D5F65BF}" dt="2026-09-21T08:25:15.688" v="3487" actId="20577"/>
        <pc:sldMkLst>
          <pc:docMk/>
          <pc:sldMk cId="1245729244" sldId="361"/>
        </pc:sldMkLst>
        <pc:spChg chg="mod">
          <ac:chgData name="CELINE DURAND" userId="a93fd8f3-3d78-420e-8770-3327265cbf86" providerId="ADAL" clId="{8934E820-4B6F-40DF-82F3-4D736D5F65BF}" dt="2026-09-18T15:11:27.573" v="1061" actId="14100"/>
          <ac:spMkLst>
            <pc:docMk/>
            <pc:sldMk cId="1245729244" sldId="361"/>
            <ac:spMk id="3" creationId="{AF077D22-F0D1-E341-5FB4-6D90246BF5AF}"/>
          </ac:spMkLst>
        </pc:spChg>
        <pc:spChg chg="mod">
          <ac:chgData name="CELINE DURAND" userId="a93fd8f3-3d78-420e-8770-3327265cbf86" providerId="ADAL" clId="{8934E820-4B6F-40DF-82F3-4D736D5F65BF}" dt="2026-09-18T15:18:17.362" v="1185" actId="6549"/>
          <ac:spMkLst>
            <pc:docMk/>
            <pc:sldMk cId="1245729244" sldId="361"/>
            <ac:spMk id="4" creationId="{B5C37434-2E03-500C-8AFE-2B22357455D7}"/>
          </ac:spMkLst>
        </pc:spChg>
        <pc:spChg chg="mod">
          <ac:chgData name="CELINE DURAND" userId="a93fd8f3-3d78-420e-8770-3327265cbf86" providerId="ADAL" clId="{8934E820-4B6F-40DF-82F3-4D736D5F65BF}" dt="2026-09-21T08:25:15.688" v="3487" actId="20577"/>
          <ac:spMkLst>
            <pc:docMk/>
            <pc:sldMk cId="1245729244" sldId="361"/>
            <ac:spMk id="5" creationId="{2FD613E5-6725-7DCD-41DE-F0597BBB8A82}"/>
          </ac:spMkLst>
        </pc:spChg>
        <pc:picChg chg="add">
          <ac:chgData name="CELINE DURAND" userId="a93fd8f3-3d78-420e-8770-3327265cbf86" providerId="ADAL" clId="{8934E820-4B6F-40DF-82F3-4D736D5F65BF}" dt="2026-09-18T15:03:04.632" v="888" actId="22"/>
          <ac:picMkLst>
            <pc:docMk/>
            <pc:sldMk cId="1245729244" sldId="361"/>
            <ac:picMk id="6" creationId="{6889759C-A91E-5AF2-A208-E2F00865E39E}"/>
          </ac:picMkLst>
        </pc:picChg>
      </pc:sldChg>
      <pc:sldChg chg="addSp delSp modSp add mod ord">
        <pc:chgData name="CELINE DURAND" userId="a93fd8f3-3d78-420e-8770-3327265cbf86" providerId="ADAL" clId="{8934E820-4B6F-40DF-82F3-4D736D5F65BF}" dt="2026-09-18T16:45:43.508" v="3460" actId="1076"/>
        <pc:sldMkLst>
          <pc:docMk/>
          <pc:sldMk cId="3018405534" sldId="362"/>
        </pc:sldMkLst>
        <pc:spChg chg="mod">
          <ac:chgData name="CELINE DURAND" userId="a93fd8f3-3d78-420e-8770-3327265cbf86" providerId="ADAL" clId="{8934E820-4B6F-40DF-82F3-4D736D5F65BF}" dt="2026-09-18T15:10:56.725" v="1055" actId="14100"/>
          <ac:spMkLst>
            <pc:docMk/>
            <pc:sldMk cId="3018405534" sldId="362"/>
            <ac:spMk id="3" creationId="{449D0FDE-6A67-F225-47D6-22A62DE4FFD1}"/>
          </ac:spMkLst>
        </pc:spChg>
        <pc:spChg chg="mod">
          <ac:chgData name="CELINE DURAND" userId="a93fd8f3-3d78-420e-8770-3327265cbf86" providerId="ADAL" clId="{8934E820-4B6F-40DF-82F3-4D736D5F65BF}" dt="2026-09-18T15:22:46.159" v="1295" actId="6549"/>
          <ac:spMkLst>
            <pc:docMk/>
            <pc:sldMk cId="3018405534" sldId="362"/>
            <ac:spMk id="4" creationId="{FA8B7EB6-7780-C221-80A0-D8DE13C723A5}"/>
          </ac:spMkLst>
        </pc:spChg>
        <pc:spChg chg="mod">
          <ac:chgData name="CELINE DURAND" userId="a93fd8f3-3d78-420e-8770-3327265cbf86" providerId="ADAL" clId="{8934E820-4B6F-40DF-82F3-4D736D5F65BF}" dt="2026-09-18T16:45:35.856" v="3459" actId="20577"/>
          <ac:spMkLst>
            <pc:docMk/>
            <pc:sldMk cId="3018405534" sldId="362"/>
            <ac:spMk id="5" creationId="{7A020D98-45BC-026E-1ECC-157A936C9664}"/>
          </ac:spMkLst>
        </pc:spChg>
        <pc:picChg chg="add mod">
          <ac:chgData name="CELINE DURAND" userId="a93fd8f3-3d78-420e-8770-3327265cbf86" providerId="ADAL" clId="{8934E820-4B6F-40DF-82F3-4D736D5F65BF}" dt="2026-09-18T16:45:43.508" v="3460" actId="1076"/>
          <ac:picMkLst>
            <pc:docMk/>
            <pc:sldMk cId="3018405534" sldId="362"/>
            <ac:picMk id="6" creationId="{4C450B93-50D6-7EB3-C9B3-E78F3EC1DDD7}"/>
          </ac:picMkLst>
        </pc:picChg>
      </pc:sldChg>
      <pc:sldChg chg="addSp delSp modSp add mod">
        <pc:chgData name="CELINE DURAND" userId="a93fd8f3-3d78-420e-8770-3327265cbf86" providerId="ADAL" clId="{8934E820-4B6F-40DF-82F3-4D736D5F65BF}" dt="2026-09-18T16:35:49.874" v="3319" actId="14100"/>
        <pc:sldMkLst>
          <pc:docMk/>
          <pc:sldMk cId="1451883970" sldId="363"/>
        </pc:sldMkLst>
        <pc:spChg chg="mod">
          <ac:chgData name="CELINE DURAND" userId="a93fd8f3-3d78-420e-8770-3327265cbf86" providerId="ADAL" clId="{8934E820-4B6F-40DF-82F3-4D736D5F65BF}" dt="2026-09-18T15:23:27.588" v="1314" actId="6549"/>
          <ac:spMkLst>
            <pc:docMk/>
            <pc:sldMk cId="1451883970" sldId="363"/>
            <ac:spMk id="4" creationId="{8B7976A2-4A59-100C-0F83-E49B76EBFD44}"/>
          </ac:spMkLst>
        </pc:spChg>
        <pc:spChg chg="mod">
          <ac:chgData name="CELINE DURAND" userId="a93fd8f3-3d78-420e-8770-3327265cbf86" providerId="ADAL" clId="{8934E820-4B6F-40DF-82F3-4D736D5F65BF}" dt="2026-09-18T15:28:06.293" v="1527" actId="6549"/>
          <ac:spMkLst>
            <pc:docMk/>
            <pc:sldMk cId="1451883970" sldId="363"/>
            <ac:spMk id="5" creationId="{47A81C0C-E16D-044D-DBBB-A6CB2BF230D2}"/>
          </ac:spMkLst>
        </pc:spChg>
        <pc:picChg chg="add mod">
          <ac:chgData name="CELINE DURAND" userId="a93fd8f3-3d78-420e-8770-3327265cbf86" providerId="ADAL" clId="{8934E820-4B6F-40DF-82F3-4D736D5F65BF}" dt="2026-09-18T16:35:49.874" v="3319" actId="14100"/>
          <ac:picMkLst>
            <pc:docMk/>
            <pc:sldMk cId="1451883970" sldId="363"/>
            <ac:picMk id="7" creationId="{1F17979B-3202-B945-E685-6F8EA2D83087}"/>
          </ac:picMkLst>
        </pc:picChg>
      </pc:sldChg>
      <pc:sldChg chg="addSp delSp modSp add mod">
        <pc:chgData name="CELINE DURAND" userId="a93fd8f3-3d78-420e-8770-3327265cbf86" providerId="ADAL" clId="{8934E820-4B6F-40DF-82F3-4D736D5F65BF}" dt="2026-09-18T15:56:31.254" v="2466" actId="14100"/>
        <pc:sldMkLst>
          <pc:docMk/>
          <pc:sldMk cId="3747538505" sldId="364"/>
        </pc:sldMkLst>
        <pc:spChg chg="mod">
          <ac:chgData name="CELINE DURAND" userId="a93fd8f3-3d78-420e-8770-3327265cbf86" providerId="ADAL" clId="{8934E820-4B6F-40DF-82F3-4D736D5F65BF}" dt="2026-09-18T15:28:53.309" v="1554" actId="20577"/>
          <ac:spMkLst>
            <pc:docMk/>
            <pc:sldMk cId="3747538505" sldId="364"/>
            <ac:spMk id="4" creationId="{681C464C-7571-76CD-916A-AD0CE4D63E05}"/>
          </ac:spMkLst>
        </pc:spChg>
        <pc:spChg chg="mod">
          <ac:chgData name="CELINE DURAND" userId="a93fd8f3-3d78-420e-8770-3327265cbf86" providerId="ADAL" clId="{8934E820-4B6F-40DF-82F3-4D736D5F65BF}" dt="2026-09-18T15:34:17.803" v="1844" actId="255"/>
          <ac:spMkLst>
            <pc:docMk/>
            <pc:sldMk cId="3747538505" sldId="364"/>
            <ac:spMk id="5" creationId="{E968D009-033B-AFD5-15CC-34AA8C8C689E}"/>
          </ac:spMkLst>
        </pc:spChg>
        <pc:picChg chg="add mod">
          <ac:chgData name="CELINE DURAND" userId="a93fd8f3-3d78-420e-8770-3327265cbf86" providerId="ADAL" clId="{8934E820-4B6F-40DF-82F3-4D736D5F65BF}" dt="2026-09-18T15:56:31.254" v="2466" actId="14100"/>
          <ac:picMkLst>
            <pc:docMk/>
            <pc:sldMk cId="3747538505" sldId="364"/>
            <ac:picMk id="6" creationId="{3F3850F7-9644-B5CF-F5E3-7706F816CA77}"/>
          </ac:picMkLst>
        </pc:picChg>
      </pc:sldChg>
      <pc:sldChg chg="addSp delSp modSp add mod modClrScheme chgLayout">
        <pc:chgData name="CELINE DURAND" userId="a93fd8f3-3d78-420e-8770-3327265cbf86" providerId="ADAL" clId="{8934E820-4B6F-40DF-82F3-4D736D5F65BF}" dt="2026-09-22T08:20:07.396" v="4127" actId="931"/>
        <pc:sldMkLst>
          <pc:docMk/>
          <pc:sldMk cId="805486724" sldId="365"/>
        </pc:sldMkLst>
        <pc:spChg chg="mod ord">
          <ac:chgData name="CELINE DURAND" userId="a93fd8f3-3d78-420e-8770-3327265cbf86" providerId="ADAL" clId="{8934E820-4B6F-40DF-82F3-4D736D5F65BF}" dt="2026-09-18T15:34:59.791" v="1846" actId="700"/>
          <ac:spMkLst>
            <pc:docMk/>
            <pc:sldMk cId="805486724" sldId="365"/>
            <ac:spMk id="3" creationId="{DF4D6917-F223-780B-85AF-52AC1A08D51D}"/>
          </ac:spMkLst>
        </pc:spChg>
        <pc:spChg chg="mod ord">
          <ac:chgData name="CELINE DURAND" userId="a93fd8f3-3d78-420e-8770-3327265cbf86" providerId="ADAL" clId="{8934E820-4B6F-40DF-82F3-4D736D5F65BF}" dt="2026-09-21T09:12:42.165" v="4113" actId="255"/>
          <ac:spMkLst>
            <pc:docMk/>
            <pc:sldMk cId="805486724" sldId="365"/>
            <ac:spMk id="4" creationId="{694CAFBB-B780-B661-DA85-45AFF2C7680D}"/>
          </ac:spMkLst>
        </pc:spChg>
        <pc:spChg chg="mod ord">
          <ac:chgData name="CELINE DURAND" userId="a93fd8f3-3d78-420e-8770-3327265cbf86" providerId="ADAL" clId="{8934E820-4B6F-40DF-82F3-4D736D5F65BF}" dt="2026-09-21T09:12:55.245" v="4122" actId="20577"/>
          <ac:spMkLst>
            <pc:docMk/>
            <pc:sldMk cId="805486724" sldId="365"/>
            <ac:spMk id="5" creationId="{F50D137B-0A50-6BFC-B29A-2918F6DCCF19}"/>
          </ac:spMkLst>
        </pc:spChg>
        <pc:spChg chg="add del mod">
          <ac:chgData name="CELINE DURAND" userId="a93fd8f3-3d78-420e-8770-3327265cbf86" providerId="ADAL" clId="{8934E820-4B6F-40DF-82F3-4D736D5F65BF}" dt="2026-09-22T08:20:07.396" v="4127" actId="931"/>
          <ac:spMkLst>
            <pc:docMk/>
            <pc:sldMk cId="805486724" sldId="365"/>
            <ac:spMk id="6" creationId="{D8DC81F7-487E-E06E-7740-A19811302F0F}"/>
          </ac:spMkLst>
        </pc:spChg>
        <pc:spChg chg="add mod ord">
          <ac:chgData name="CELINE DURAND" userId="a93fd8f3-3d78-420e-8770-3327265cbf86" providerId="ADAL" clId="{8934E820-4B6F-40DF-82F3-4D736D5F65BF}" dt="2026-09-18T15:39:24.932" v="1895" actId="20577"/>
          <ac:spMkLst>
            <pc:docMk/>
            <pc:sldMk cId="805486724" sldId="365"/>
            <ac:spMk id="7" creationId="{FBBA8E7B-E8E1-35E1-F7E1-64E1F10E54B5}"/>
          </ac:spMkLst>
        </pc:spChg>
        <pc:picChg chg="add mod ord">
          <ac:chgData name="CELINE DURAND" userId="a93fd8f3-3d78-420e-8770-3327265cbf86" providerId="ADAL" clId="{8934E820-4B6F-40DF-82F3-4D736D5F65BF}" dt="2026-09-22T08:20:07.396" v="4127" actId="931"/>
          <ac:picMkLst>
            <pc:docMk/>
            <pc:sldMk cId="805486724" sldId="365"/>
            <ac:picMk id="10" creationId="{4A48DF82-31EF-E128-9C7A-2A7640636ABA}"/>
          </ac:picMkLst>
        </pc:picChg>
        <pc:picChg chg="add mod ord">
          <ac:chgData name="CELINE DURAND" userId="a93fd8f3-3d78-420e-8770-3327265cbf86" providerId="ADAL" clId="{8934E820-4B6F-40DF-82F3-4D736D5F65BF}" dt="2026-09-18T15:37:53.223" v="1863"/>
          <ac:picMkLst>
            <pc:docMk/>
            <pc:sldMk cId="805486724" sldId="365"/>
            <ac:picMk id="11" creationId="{518C01DA-6F36-774E-32F5-1960F3767348}"/>
          </ac:picMkLst>
        </pc:picChg>
        <pc:picChg chg="add del mod ord">
          <ac:chgData name="CELINE DURAND" userId="a93fd8f3-3d78-420e-8770-3327265cbf86" providerId="ADAL" clId="{8934E820-4B6F-40DF-82F3-4D736D5F65BF}" dt="2026-09-22T08:17:26.127" v="4126" actId="478"/>
          <ac:picMkLst>
            <pc:docMk/>
            <pc:sldMk cId="805486724" sldId="365"/>
            <ac:picMk id="13" creationId="{F39AB0B6-A7AE-8EF9-8849-3EE077D21145}"/>
          </ac:picMkLst>
        </pc:picChg>
      </pc:sldChg>
      <pc:sldChg chg="addSp delSp modSp add mod">
        <pc:chgData name="CELINE DURAND" userId="a93fd8f3-3d78-420e-8770-3327265cbf86" providerId="ADAL" clId="{8934E820-4B6F-40DF-82F3-4D736D5F65BF}" dt="2026-09-21T09:14:05.775" v="4123" actId="255"/>
        <pc:sldMkLst>
          <pc:docMk/>
          <pc:sldMk cId="3419093762" sldId="366"/>
        </pc:sldMkLst>
        <pc:spChg chg="mod">
          <ac:chgData name="CELINE DURAND" userId="a93fd8f3-3d78-420e-8770-3327265cbf86" providerId="ADAL" clId="{8934E820-4B6F-40DF-82F3-4D736D5F65BF}" dt="2026-09-21T09:14:05.775" v="4123" actId="255"/>
          <ac:spMkLst>
            <pc:docMk/>
            <pc:sldMk cId="3419093762" sldId="366"/>
            <ac:spMk id="4" creationId="{C46553E3-BD5B-CF24-5BCD-1C4CEF0A0ED6}"/>
          </ac:spMkLst>
        </pc:spChg>
        <pc:spChg chg="mod">
          <ac:chgData name="CELINE DURAND" userId="a93fd8f3-3d78-420e-8770-3327265cbf86" providerId="ADAL" clId="{8934E820-4B6F-40DF-82F3-4D736D5F65BF}" dt="2026-09-18T15:49:11.751" v="2187" actId="255"/>
          <ac:spMkLst>
            <pc:docMk/>
            <pc:sldMk cId="3419093762" sldId="366"/>
            <ac:spMk id="5" creationId="{5F24A8E6-D19D-5DD5-ADC8-E6DF9B05A518}"/>
          </ac:spMkLst>
        </pc:spChg>
        <pc:spChg chg="mod">
          <ac:chgData name="CELINE DURAND" userId="a93fd8f3-3d78-420e-8770-3327265cbf86" providerId="ADAL" clId="{8934E820-4B6F-40DF-82F3-4D736D5F65BF}" dt="2026-09-18T16:36:48.745" v="3342" actId="20577"/>
          <ac:spMkLst>
            <pc:docMk/>
            <pc:sldMk cId="3419093762" sldId="366"/>
            <ac:spMk id="7" creationId="{81333BC0-018C-C478-B4CA-034CEB661767}"/>
          </ac:spMkLst>
        </pc:spChg>
        <pc:picChg chg="add mod">
          <ac:chgData name="CELINE DURAND" userId="a93fd8f3-3d78-420e-8770-3327265cbf86" providerId="ADAL" clId="{8934E820-4B6F-40DF-82F3-4D736D5F65BF}" dt="2026-09-18T15:43:17.688" v="1928" actId="1076"/>
          <ac:picMkLst>
            <pc:docMk/>
            <pc:sldMk cId="3419093762" sldId="366"/>
            <ac:picMk id="6" creationId="{36B70BF0-1716-794E-C975-6E4BC622815D}"/>
          </ac:picMkLst>
        </pc:picChg>
        <pc:picChg chg="add mod ord">
          <ac:chgData name="CELINE DURAND" userId="a93fd8f3-3d78-420e-8770-3327265cbf86" providerId="ADAL" clId="{8934E820-4B6F-40DF-82F3-4D736D5F65BF}" dt="2026-09-18T15:44:08.127" v="1930"/>
          <ac:picMkLst>
            <pc:docMk/>
            <pc:sldMk cId="3419093762" sldId="366"/>
            <ac:picMk id="14" creationId="{6CF04E0F-94C4-6C60-D85B-8A92D517B427}"/>
          </ac:picMkLst>
        </pc:picChg>
        <pc:picChg chg="add mod ord">
          <ac:chgData name="CELINE DURAND" userId="a93fd8f3-3d78-420e-8770-3327265cbf86" providerId="ADAL" clId="{8934E820-4B6F-40DF-82F3-4D736D5F65BF}" dt="2026-09-18T15:48:30.138" v="2171" actId="1076"/>
          <ac:picMkLst>
            <pc:docMk/>
            <pc:sldMk cId="3419093762" sldId="366"/>
            <ac:picMk id="20" creationId="{A4C36FE2-40A8-B3AD-63C0-E8DFCDE0F86F}"/>
          </ac:picMkLst>
        </pc:picChg>
      </pc:sldChg>
      <pc:sldChg chg="addSp delSp modSp add mod ord">
        <pc:chgData name="CELINE DURAND" userId="a93fd8f3-3d78-420e-8770-3327265cbf86" providerId="ADAL" clId="{8934E820-4B6F-40DF-82F3-4D736D5F65BF}" dt="2026-09-18T16:01:42.694" v="2825"/>
        <pc:sldMkLst>
          <pc:docMk/>
          <pc:sldMk cId="4153848611" sldId="367"/>
        </pc:sldMkLst>
        <pc:spChg chg="mod">
          <ac:chgData name="CELINE DURAND" userId="a93fd8f3-3d78-420e-8770-3327265cbf86" providerId="ADAL" clId="{8934E820-4B6F-40DF-82F3-4D736D5F65BF}" dt="2026-09-18T15:54:26.421" v="2420" actId="20577"/>
          <ac:spMkLst>
            <pc:docMk/>
            <pc:sldMk cId="4153848611" sldId="367"/>
            <ac:spMk id="5" creationId="{F7D9CF6F-B1EE-3061-9C03-85851C14768E}"/>
          </ac:spMkLst>
        </pc:spChg>
        <pc:picChg chg="add mod">
          <ac:chgData name="CELINE DURAND" userId="a93fd8f3-3d78-420e-8770-3327265cbf86" providerId="ADAL" clId="{8934E820-4B6F-40DF-82F3-4D736D5F65BF}" dt="2026-09-18T16:01:42.694" v="2825"/>
          <ac:picMkLst>
            <pc:docMk/>
            <pc:sldMk cId="4153848611" sldId="367"/>
            <ac:picMk id="7" creationId="{B82C1A25-523A-68F2-971D-BBE4219C18A7}"/>
          </ac:picMkLst>
        </pc:picChg>
      </pc:sldChg>
      <pc:sldChg chg="addSp delSp modSp add mod">
        <pc:chgData name="CELINE DURAND" userId="a93fd8f3-3d78-420e-8770-3327265cbf86" providerId="ADAL" clId="{8934E820-4B6F-40DF-82F3-4D736D5F65BF}" dt="2026-09-18T16:11:42.523" v="3111" actId="1076"/>
        <pc:sldMkLst>
          <pc:docMk/>
          <pc:sldMk cId="1818786477" sldId="368"/>
        </pc:sldMkLst>
        <pc:spChg chg="mod">
          <ac:chgData name="CELINE DURAND" userId="a93fd8f3-3d78-420e-8770-3327265cbf86" providerId="ADAL" clId="{8934E820-4B6F-40DF-82F3-4D736D5F65BF}" dt="2026-09-18T16:11:38.379" v="3110" actId="20577"/>
          <ac:spMkLst>
            <pc:docMk/>
            <pc:sldMk cId="1818786477" sldId="368"/>
            <ac:spMk id="5" creationId="{815918BD-0B0A-37F6-FD35-66B99FFC46A3}"/>
          </ac:spMkLst>
        </pc:spChg>
        <pc:picChg chg="add mod">
          <ac:chgData name="CELINE DURAND" userId="a93fd8f3-3d78-420e-8770-3327265cbf86" providerId="ADAL" clId="{8934E820-4B6F-40DF-82F3-4D736D5F65BF}" dt="2026-09-18T16:11:42.523" v="3111" actId="1076"/>
          <ac:picMkLst>
            <pc:docMk/>
            <pc:sldMk cId="1818786477" sldId="368"/>
            <ac:picMk id="6" creationId="{452BFA90-B055-7540-EC9E-ABC51B4589B4}"/>
          </ac:picMkLst>
        </pc:picChg>
      </pc:sldChg>
      <pc:sldChg chg="addSp delSp modSp add mod ord">
        <pc:chgData name="CELINE DURAND" userId="a93fd8f3-3d78-420e-8770-3327265cbf86" providerId="ADAL" clId="{8934E820-4B6F-40DF-82F3-4D736D5F65BF}" dt="2026-09-18T16:47:10.564" v="3466" actId="255"/>
        <pc:sldMkLst>
          <pc:docMk/>
          <pc:sldMk cId="3477003047" sldId="369"/>
        </pc:sldMkLst>
        <pc:spChg chg="mod">
          <ac:chgData name="CELINE DURAND" userId="a93fd8f3-3d78-420e-8770-3327265cbf86" providerId="ADAL" clId="{8934E820-4B6F-40DF-82F3-4D736D5F65BF}" dt="2026-09-18T16:47:10.564" v="3466" actId="255"/>
          <ac:spMkLst>
            <pc:docMk/>
            <pc:sldMk cId="3477003047" sldId="369"/>
            <ac:spMk id="4" creationId="{8B79C148-E2BB-01CC-216E-91A27B77817A}"/>
          </ac:spMkLst>
        </pc:spChg>
        <pc:spChg chg="mod">
          <ac:chgData name="CELINE DURAND" userId="a93fd8f3-3d78-420e-8770-3327265cbf86" providerId="ADAL" clId="{8934E820-4B6F-40DF-82F3-4D736D5F65BF}" dt="2026-09-18T16:02:31.285" v="2858" actId="20577"/>
          <ac:spMkLst>
            <pc:docMk/>
            <pc:sldMk cId="3477003047" sldId="369"/>
            <ac:spMk id="5" creationId="{17739B42-8599-C2D8-1D10-7274FE3D7E50}"/>
          </ac:spMkLst>
        </pc:spChg>
        <pc:picChg chg="mod">
          <ac:chgData name="CELINE DURAND" userId="a93fd8f3-3d78-420e-8770-3327265cbf86" providerId="ADAL" clId="{8934E820-4B6F-40DF-82F3-4D736D5F65BF}" dt="2026-09-18T16:46:45.676" v="3464" actId="1076"/>
          <ac:picMkLst>
            <pc:docMk/>
            <pc:sldMk cId="3477003047" sldId="369"/>
            <ac:picMk id="9" creationId="{6C125576-3292-8837-247F-4123C3A77714}"/>
          </ac:picMkLst>
        </pc:picChg>
        <pc:picChg chg="add mod ord">
          <ac:chgData name="CELINE DURAND" userId="a93fd8f3-3d78-420e-8770-3327265cbf86" providerId="ADAL" clId="{8934E820-4B6F-40DF-82F3-4D736D5F65BF}" dt="2026-09-18T16:37:19.955" v="3345" actId="1076"/>
          <ac:picMkLst>
            <pc:docMk/>
            <pc:sldMk cId="3477003047" sldId="369"/>
            <ac:picMk id="10" creationId="{745C1B14-0619-AA89-6BBA-1B56C9BA76D0}"/>
          </ac:picMkLst>
        </pc:picChg>
        <pc:picChg chg="add mod ord">
          <ac:chgData name="CELINE DURAND" userId="a93fd8f3-3d78-420e-8770-3327265cbf86" providerId="ADAL" clId="{8934E820-4B6F-40DF-82F3-4D736D5F65BF}" dt="2026-09-18T16:37:09.978" v="3343" actId="1076"/>
          <ac:picMkLst>
            <pc:docMk/>
            <pc:sldMk cId="3477003047" sldId="369"/>
            <ac:picMk id="16" creationId="{8C54F608-9426-A0C2-4AE5-6C5C34546151}"/>
          </ac:picMkLst>
        </pc:picChg>
      </pc:sldChg>
      <pc:sldChg chg="addSp delSp modSp add mod ord">
        <pc:chgData name="CELINE DURAND" userId="a93fd8f3-3d78-420e-8770-3327265cbf86" providerId="ADAL" clId="{8934E820-4B6F-40DF-82F3-4D736D5F65BF}" dt="2026-09-22T08:23:16.878" v="4156" actId="1076"/>
        <pc:sldMkLst>
          <pc:docMk/>
          <pc:sldMk cId="2387373119" sldId="370"/>
        </pc:sldMkLst>
        <pc:spChg chg="mod">
          <ac:chgData name="CELINE DURAND" userId="a93fd8f3-3d78-420e-8770-3327265cbf86" providerId="ADAL" clId="{8934E820-4B6F-40DF-82F3-4D736D5F65BF}" dt="2026-09-22T08:22:58.577" v="4155" actId="20577"/>
          <ac:spMkLst>
            <pc:docMk/>
            <pc:sldMk cId="2387373119" sldId="370"/>
            <ac:spMk id="5" creationId="{4D63E2C6-F0DA-3386-5341-2BCA5B9BCA6B}"/>
          </ac:spMkLst>
        </pc:spChg>
        <pc:picChg chg="add mod">
          <ac:chgData name="CELINE DURAND" userId="a93fd8f3-3d78-420e-8770-3327265cbf86" providerId="ADAL" clId="{8934E820-4B6F-40DF-82F3-4D736D5F65BF}" dt="2026-09-22T08:23:16.878" v="4156" actId="1076"/>
          <ac:picMkLst>
            <pc:docMk/>
            <pc:sldMk cId="2387373119" sldId="370"/>
            <ac:picMk id="6" creationId="{A78CC543-8707-34BF-7671-5AC943CBBFDF}"/>
          </ac:picMkLst>
        </pc:picChg>
        <pc:picChg chg="add mod">
          <ac:chgData name="CELINE DURAND" userId="a93fd8f3-3d78-420e-8770-3327265cbf86" providerId="ADAL" clId="{8934E820-4B6F-40DF-82F3-4D736D5F65BF}" dt="2026-09-22T08:22:43.669" v="4145" actId="1076"/>
          <ac:picMkLst>
            <pc:docMk/>
            <pc:sldMk cId="2387373119" sldId="370"/>
            <ac:picMk id="7" creationId="{10BB9944-5AF3-FC66-D612-BE46084D026E}"/>
          </ac:picMkLst>
        </pc:picChg>
      </pc:sldChg>
      <pc:sldChg chg="addSp delSp modSp add mod modClrScheme chgLayout">
        <pc:chgData name="CELINE DURAND" userId="a93fd8f3-3d78-420e-8770-3327265cbf86" providerId="ADAL" clId="{8934E820-4B6F-40DF-82F3-4D736D5F65BF}" dt="2026-09-22T08:45:02.060" v="4296" actId="27636"/>
        <pc:sldMkLst>
          <pc:docMk/>
          <pc:sldMk cId="3599045403" sldId="371"/>
        </pc:sldMkLst>
        <pc:spChg chg="add del mod ord">
          <ac:chgData name="CELINE DURAND" userId="a93fd8f3-3d78-420e-8770-3327265cbf86" providerId="ADAL" clId="{8934E820-4B6F-40DF-82F3-4D736D5F65BF}" dt="2026-09-21T08:56:52.129" v="3656" actId="22"/>
          <ac:spMkLst>
            <pc:docMk/>
            <pc:sldMk cId="3599045403" sldId="371"/>
            <ac:spMk id="2" creationId="{940D3834-3E79-4F29-57FD-423245EF6F9B}"/>
          </ac:spMkLst>
        </pc:spChg>
        <pc:spChg chg="mod ord">
          <ac:chgData name="CELINE DURAND" userId="a93fd8f3-3d78-420e-8770-3327265cbf86" providerId="ADAL" clId="{8934E820-4B6F-40DF-82F3-4D736D5F65BF}" dt="2026-09-21T08:56:45.685" v="3653" actId="700"/>
          <ac:spMkLst>
            <pc:docMk/>
            <pc:sldMk cId="3599045403" sldId="371"/>
            <ac:spMk id="3" creationId="{BA24F8C3-0668-0BD6-62F3-75F4ADC4BC19}"/>
          </ac:spMkLst>
        </pc:spChg>
        <pc:spChg chg="mod ord">
          <ac:chgData name="CELINE DURAND" userId="a93fd8f3-3d78-420e-8770-3327265cbf86" providerId="ADAL" clId="{8934E820-4B6F-40DF-82F3-4D736D5F65BF}" dt="2026-09-21T08:58:02.303" v="3676" actId="255"/>
          <ac:spMkLst>
            <pc:docMk/>
            <pc:sldMk cId="3599045403" sldId="371"/>
            <ac:spMk id="4" creationId="{3A42D420-12C4-F633-1278-F23767D7496A}"/>
          </ac:spMkLst>
        </pc:spChg>
        <pc:spChg chg="mod ord">
          <ac:chgData name="CELINE DURAND" userId="a93fd8f3-3d78-420e-8770-3327265cbf86" providerId="ADAL" clId="{8934E820-4B6F-40DF-82F3-4D736D5F65BF}" dt="2026-09-22T08:45:02.060" v="4296" actId="27636"/>
          <ac:spMkLst>
            <pc:docMk/>
            <pc:sldMk cId="3599045403" sldId="371"/>
            <ac:spMk id="5" creationId="{C90F7380-7F8C-058F-88FB-238FD46EEA5F}"/>
          </ac:spMkLst>
        </pc:spChg>
        <pc:spChg chg="add del mod">
          <ac:chgData name="CELINE DURAND" userId="a93fd8f3-3d78-420e-8770-3327265cbf86" providerId="ADAL" clId="{8934E820-4B6F-40DF-82F3-4D736D5F65BF}" dt="2026-09-22T08:45:02.058" v="4295" actId="27636"/>
          <ac:spMkLst>
            <pc:docMk/>
            <pc:sldMk cId="3599045403" sldId="371"/>
            <ac:spMk id="6" creationId="{85B4EEAA-BEE1-A20B-76A3-7E162BA39A48}"/>
          </ac:spMkLst>
        </pc:spChg>
        <pc:spChg chg="add del mod">
          <ac:chgData name="CELINE DURAND" userId="a93fd8f3-3d78-420e-8770-3327265cbf86" providerId="ADAL" clId="{8934E820-4B6F-40DF-82F3-4D736D5F65BF}" dt="2026-09-21T08:59:04.734" v="3723" actId="478"/>
          <ac:spMkLst>
            <pc:docMk/>
            <pc:sldMk cId="3599045403" sldId="371"/>
            <ac:spMk id="11" creationId="{C0800116-541B-4D1B-E97C-FD86AE4DBE5A}"/>
          </ac:spMkLst>
        </pc:spChg>
        <pc:spChg chg="add del mod">
          <ac:chgData name="CELINE DURAND" userId="a93fd8f3-3d78-420e-8770-3327265cbf86" providerId="ADAL" clId="{8934E820-4B6F-40DF-82F3-4D736D5F65BF}" dt="2026-09-21T09:01:35.296" v="3836" actId="931"/>
          <ac:spMkLst>
            <pc:docMk/>
            <pc:sldMk cId="3599045403" sldId="371"/>
            <ac:spMk id="15" creationId="{4A981B60-0CC1-210B-8622-BAFD02C4A9EB}"/>
          </ac:spMkLst>
        </pc:spChg>
        <pc:picChg chg="del">
          <ac:chgData name="CELINE DURAND" userId="a93fd8f3-3d78-420e-8770-3327265cbf86" providerId="ADAL" clId="{8934E820-4B6F-40DF-82F3-4D736D5F65BF}" dt="2026-09-21T08:51:38.308" v="3508" actId="478"/>
          <ac:picMkLst>
            <pc:docMk/>
            <pc:sldMk cId="3599045403" sldId="371"/>
            <ac:picMk id="6" creationId="{E2D4B3B2-2E32-90E4-343D-775ED5124925}"/>
          </ac:picMkLst>
        </pc:picChg>
        <pc:picChg chg="add del mod ord">
          <ac:chgData name="CELINE DURAND" userId="a93fd8f3-3d78-420e-8770-3327265cbf86" providerId="ADAL" clId="{8934E820-4B6F-40DF-82F3-4D736D5F65BF}" dt="2026-09-22T08:40:33.079" v="4161" actId="931"/>
          <ac:picMkLst>
            <pc:docMk/>
            <pc:sldMk cId="3599045403" sldId="371"/>
            <ac:picMk id="8" creationId="{5D91A923-2A65-71FB-7EE0-54F8FE097722}"/>
          </ac:picMkLst>
        </pc:picChg>
        <pc:picChg chg="add del mod ord">
          <ac:chgData name="CELINE DURAND" userId="a93fd8f3-3d78-420e-8770-3327265cbf86" providerId="ADAL" clId="{8934E820-4B6F-40DF-82F3-4D736D5F65BF}" dt="2026-09-21T08:57:07.792" v="3657" actId="478"/>
          <ac:picMkLst>
            <pc:docMk/>
            <pc:sldMk cId="3599045403" sldId="371"/>
            <ac:picMk id="8" creationId="{607A9461-6430-18F9-963B-48B6007EA356}"/>
          </ac:picMkLst>
        </pc:picChg>
        <pc:picChg chg="add mod">
          <ac:chgData name="CELINE DURAND" userId="a93fd8f3-3d78-420e-8770-3327265cbf86" providerId="ADAL" clId="{8934E820-4B6F-40DF-82F3-4D736D5F65BF}" dt="2026-09-22T08:41:25.402" v="4198" actId="1076"/>
          <ac:picMkLst>
            <pc:docMk/>
            <pc:sldMk cId="3599045403" sldId="371"/>
            <ac:picMk id="11" creationId="{0DAC08B5-E6C9-8309-58DB-6068CF896920}"/>
          </ac:picMkLst>
        </pc:picChg>
        <pc:picChg chg="add del mod">
          <ac:chgData name="CELINE DURAND" userId="a93fd8f3-3d78-420e-8770-3327265cbf86" providerId="ADAL" clId="{8934E820-4B6F-40DF-82F3-4D736D5F65BF}" dt="2026-09-21T08:59:01.026" v="3722" actId="478"/>
          <ac:picMkLst>
            <pc:docMk/>
            <pc:sldMk cId="3599045403" sldId="371"/>
            <ac:picMk id="13" creationId="{C31DBB5C-1FD5-5860-ABF8-19114284131F}"/>
          </ac:picMkLst>
        </pc:picChg>
        <pc:picChg chg="add del mod">
          <ac:chgData name="CELINE DURAND" userId="a93fd8f3-3d78-420e-8770-3327265cbf86" providerId="ADAL" clId="{8934E820-4B6F-40DF-82F3-4D736D5F65BF}" dt="2026-09-21T09:01:22.944" v="3835" actId="478"/>
          <ac:picMkLst>
            <pc:docMk/>
            <pc:sldMk cId="3599045403" sldId="371"/>
            <ac:picMk id="17" creationId="{2D79023D-4A70-3729-7809-90F2F5175DED}"/>
          </ac:picMkLst>
        </pc:picChg>
        <pc:picChg chg="add del mod ord">
          <ac:chgData name="CELINE DURAND" userId="a93fd8f3-3d78-420e-8770-3327265cbf86" providerId="ADAL" clId="{8934E820-4B6F-40DF-82F3-4D736D5F65BF}" dt="2026-09-22T08:39:29.774" v="4157" actId="478"/>
          <ac:picMkLst>
            <pc:docMk/>
            <pc:sldMk cId="3599045403" sldId="371"/>
            <ac:picMk id="19" creationId="{E5580C04-37C2-178B-3855-8964EF9AF7EE}"/>
          </ac:picMkLst>
        </pc:picChg>
      </pc:sldChg>
      <pc:sldChg chg="addSp delSp modSp add mod">
        <pc:chgData name="CELINE DURAND" userId="a93fd8f3-3d78-420e-8770-3327265cbf86" providerId="ADAL" clId="{8934E820-4B6F-40DF-82F3-4D736D5F65BF}" dt="2026-09-22T08:44:10.142" v="4260"/>
        <pc:sldMkLst>
          <pc:docMk/>
          <pc:sldMk cId="1171236538" sldId="372"/>
        </pc:sldMkLst>
        <pc:spChg chg="mod">
          <ac:chgData name="CELINE DURAND" userId="a93fd8f3-3d78-420e-8770-3327265cbf86" providerId="ADAL" clId="{8934E820-4B6F-40DF-82F3-4D736D5F65BF}" dt="2026-09-21T09:10:12.784" v="4098" actId="255"/>
          <ac:spMkLst>
            <pc:docMk/>
            <pc:sldMk cId="1171236538" sldId="372"/>
            <ac:spMk id="5" creationId="{4E7326D6-539D-BEF0-1487-D7560F99A107}"/>
          </ac:spMkLst>
        </pc:spChg>
        <pc:spChg chg="add mod">
          <ac:chgData name="CELINE DURAND" userId="a93fd8f3-3d78-420e-8770-3327265cbf86" providerId="ADAL" clId="{8934E820-4B6F-40DF-82F3-4D736D5F65BF}" dt="2026-09-21T09:11:32.993" v="4104" actId="1076"/>
          <ac:spMkLst>
            <pc:docMk/>
            <pc:sldMk cId="1171236538" sldId="372"/>
            <ac:spMk id="10" creationId="{E349E9C7-C2BD-754C-1669-878E9C4B62FE}"/>
          </ac:spMkLst>
        </pc:spChg>
        <pc:spChg chg="mod">
          <ac:chgData name="CELINE DURAND" userId="a93fd8f3-3d78-420e-8770-3327265cbf86" providerId="ADAL" clId="{8934E820-4B6F-40DF-82F3-4D736D5F65BF}" dt="2026-09-21T09:10:20.294" v="4099" actId="255"/>
          <ac:spMkLst>
            <pc:docMk/>
            <pc:sldMk cId="1171236538" sldId="372"/>
            <ac:spMk id="11" creationId="{70539988-4C75-2B24-2AD4-2E77259A5560}"/>
          </ac:spMkLst>
        </pc:spChg>
        <pc:picChg chg="add mod">
          <ac:chgData name="CELINE DURAND" userId="a93fd8f3-3d78-420e-8770-3327265cbf86" providerId="ADAL" clId="{8934E820-4B6F-40DF-82F3-4D736D5F65BF}" dt="2026-09-22T08:44:10.142" v="4260"/>
          <ac:picMkLst>
            <pc:docMk/>
            <pc:sldMk cId="1171236538" sldId="372"/>
            <ac:picMk id="6" creationId="{1AAF912F-2E76-E5D1-620F-48DF4F662C8A}"/>
          </ac:picMkLst>
        </pc:picChg>
        <pc:picChg chg="add mod">
          <ac:chgData name="CELINE DURAND" userId="a93fd8f3-3d78-420e-8770-3327265cbf86" providerId="ADAL" clId="{8934E820-4B6F-40DF-82F3-4D736D5F65BF}" dt="2026-09-22T08:43:56.018" v="4259" actId="1076"/>
          <ac:picMkLst>
            <pc:docMk/>
            <pc:sldMk cId="1171236538" sldId="372"/>
            <ac:picMk id="7" creationId="{3FD54B2F-0CC8-0028-D59E-9DAD925B87FB}"/>
          </ac:picMkLst>
        </pc:picChg>
        <pc:picChg chg="add del mod">
          <ac:chgData name="CELINE DURAND" userId="a93fd8f3-3d78-420e-8770-3327265cbf86" providerId="ADAL" clId="{8934E820-4B6F-40DF-82F3-4D736D5F65BF}" dt="2026-09-22T08:43:41.330" v="4257" actId="478"/>
          <ac:picMkLst>
            <pc:docMk/>
            <pc:sldMk cId="1171236538" sldId="372"/>
            <ac:picMk id="8" creationId="{9E5CE0E5-22A2-FCB4-D050-B8C6328A7CE6}"/>
          </ac:picMkLst>
        </pc:picChg>
        <pc:picChg chg="del mod">
          <ac:chgData name="CELINE DURAND" userId="a93fd8f3-3d78-420e-8770-3327265cbf86" providerId="ADAL" clId="{8934E820-4B6F-40DF-82F3-4D736D5F65BF}" dt="2026-09-21T09:08:58.884" v="4088" actId="478"/>
          <ac:picMkLst>
            <pc:docMk/>
            <pc:sldMk cId="1171236538" sldId="372"/>
            <ac:picMk id="13" creationId="{FFD1E8A7-530E-972C-E6DC-E5737276CE51}"/>
          </ac:picMkLst>
        </pc:picChg>
      </pc:sldChg>
      <pc:sldMasterChg chg="delSldLayout">
        <pc:chgData name="CELINE DURAND" userId="a93fd8f3-3d78-420e-8770-3327265cbf86" providerId="ADAL" clId="{8934E820-4B6F-40DF-82F3-4D736D5F65BF}" dt="2026-09-18T16:15:48.644" v="3209" actId="47"/>
        <pc:sldMasterMkLst>
          <pc:docMk/>
          <pc:sldMasterMk cId="4125673406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3712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8CC75-A0A1-4B1F-B117-B298DD2CAAA6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0400" y="1795463"/>
            <a:ext cx="8610600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3775" y="6908800"/>
            <a:ext cx="7943850" cy="5654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3638213"/>
            <a:ext cx="4303713" cy="719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4513" y="13638213"/>
            <a:ext cx="4303712" cy="719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30837-9D73-48ED-AF5B-5BA6BDA73C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918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30837-9D73-48ED-AF5B-5BA6BDA73CA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890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36C11-597D-0889-D669-BED978527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6E726D-F03F-D54E-A1D8-3A77E6D74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C54D8B-66AF-086E-CE29-E5E265E7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6A0676-A42E-5033-0C8B-390BB54B2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C4B159-B9DB-27EF-46B7-0D59257B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92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52DFB1-8275-5136-73CA-12E9E7AA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26F2DC-1B5A-422C-90CA-13CF615DF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575275-DFFB-8601-69AB-197224BA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943B12-F598-84B2-1E55-517788D6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278A3A-08DC-97FD-1EE8-4BD52CCC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49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3CBFD-99B5-3F42-D5A7-6753B6286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C7E0D1-BDD0-A114-7B25-0A1AB5EA3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FA24AE-5B3F-C0AB-397B-05025779A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15665F-0167-9A9A-A6F4-C251504C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DF5458-35DE-58A5-F453-233F97569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459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342AF2-B65C-4241-1F11-E2A005ED3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50CF7-5564-D334-58DC-52BFE0EFC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48602B-721F-182E-501A-FC428DD27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5D7A5E-C218-ACF0-9225-3A6C96456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AB4248-349F-B316-B336-BC109A223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48010C-D79C-5D0C-9C96-82FACFF0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64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6C34E-69A1-32C0-886E-AFB9BB03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385C4A-BDBA-9188-3DDC-AE66B6175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C75181-D2F9-C4EC-543A-DDC8A48DB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6F7F0E-F44E-7356-B4CD-8F770203E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5ABB740-6039-269B-CA15-C864371E5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812F1E3-D6FE-D5E8-B085-235AE77E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CDB4F88-92B6-CA7D-3FAD-F357A9334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C36C367-3FB2-874F-F036-8339F4F2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28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C860F-858C-A481-4D05-E102109D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C52845-3DB3-454C-9815-DEBF5B69A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ED8AC7-46E4-03E7-D654-E1906C06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0114CB-2B2B-9F5C-9E76-A2E91245D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80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11B878-7384-5EF7-10E3-BCE007B4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E4C842-E031-CA5A-389E-65987252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A1AC67-32E0-E51F-C40F-17A252A9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98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7CA75-69B1-99E0-82EF-180CD77D0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4A820C-5D18-976A-94A7-C1F0643CF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97BEE1-B945-3880-5669-CF46A2F6D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5A3D41-4609-A44D-FE0A-47916E1D3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A8928F-2474-E31D-8ECC-0CAEC5DC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603F0E-B0C6-5A25-B90B-16401A7C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27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00D19-1521-6A30-DF61-EDAE0437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5C3885A-E8ED-F6B5-0122-90B546516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0AA807-5C67-8B93-4D4F-30482DC62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F3208D-5B61-B501-21FE-93A71034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188367-6DEF-2065-281F-8A5BCCF5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A0F59D-63FA-104F-8F8D-E2802C9C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29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D331D-A61E-BCFA-CE5B-510A0D2D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309751-F753-8BF2-878D-E1ACD4E01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FBD7D6-4D4B-4510-2E7A-6219B571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536DEC-14AB-7F59-4CC4-AC4B6222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FC3AB2-976F-A2AE-E91C-F022B9DC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58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30E3DE0-D505-6088-11B9-F8E22D2D38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36F3B8-498C-23B7-2B55-B7A528119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44BC19-87A8-71A9-310C-4B80A7D3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9F50CD-B174-0E75-4AD7-EE22FD0D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5FEA47-403F-DE91-E9E0-3F5744571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07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4ADF39-1A70-1927-F8B1-E9DEA00C857D}"/>
              </a:ext>
            </a:extLst>
          </p:cNvPr>
          <p:cNvSpPr/>
          <p:nvPr userDrawn="1"/>
        </p:nvSpPr>
        <p:spPr>
          <a:xfrm>
            <a:off x="10244667" y="4638740"/>
            <a:ext cx="1947333" cy="16710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8895" y="5711801"/>
            <a:ext cx="1833107" cy="547199"/>
          </a:xfrm>
          <a:prstGeom prst="rect">
            <a:avLst/>
          </a:prstGeom>
        </p:spPr>
        <p:txBody>
          <a:bodyPr anchor="ctr"/>
          <a:lstStyle>
            <a:lvl1pPr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58895" y="6323045"/>
            <a:ext cx="1210805" cy="534953"/>
          </a:xfrm>
          <a:prstGeom prst="rect">
            <a:avLst/>
          </a:prstGeom>
        </p:spPr>
        <p:txBody>
          <a:bodyPr anchor="ctr"/>
          <a:lstStyle>
            <a:lvl1pPr algn="l">
              <a:defRPr sz="1333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r>
              <a:rPr lang="fr-FR"/>
              <a:t>Septembre 2026</a:t>
            </a: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490622-9CD3-B4D2-50A0-1D28F101D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6927" y="610047"/>
            <a:ext cx="922773" cy="922773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690AD303-F01D-0726-CA2A-DEB60754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41" y="610047"/>
            <a:ext cx="7719484" cy="922773"/>
          </a:xfrm>
          <a:prstGeom prst="rect">
            <a:avLst/>
          </a:prstGeom>
        </p:spPr>
        <p:txBody>
          <a:bodyPr/>
          <a:lstStyle>
            <a:lvl1pPr>
              <a:defRPr sz="3333" b="1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61C28B3-CA4F-2E2B-BC26-80B22DCFA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301" y="3792855"/>
            <a:ext cx="7719484" cy="2516927"/>
          </a:xfrm>
          <a:prstGeom prst="rect">
            <a:avLst/>
          </a:prstGeom>
        </p:spPr>
        <p:txBody>
          <a:bodyPr/>
          <a:lstStyle>
            <a:lvl1pPr>
              <a:defRPr sz="1867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2076BAD1-1BBC-7374-7CCA-4785B9022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841" y="1873251"/>
            <a:ext cx="7706943" cy="1669891"/>
          </a:xfrm>
          <a:prstGeom prst="rect">
            <a:avLst/>
          </a:prstGeom>
        </p:spPr>
        <p:txBody>
          <a:bodyPr/>
          <a:lstStyle>
            <a:lvl1pPr marL="10584" indent="-10584">
              <a:buNone/>
              <a:tabLst/>
              <a:defRPr sz="1867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0548807-82B6-4792-B3DC-86266E9FD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58893" y="4838258"/>
            <a:ext cx="1728200" cy="860281"/>
          </a:xfrm>
          <a:prstGeom prst="rect">
            <a:avLst/>
          </a:prstGeom>
        </p:spPr>
        <p:txBody>
          <a:bodyPr/>
          <a:lstStyle>
            <a:lvl1pPr marL="10584" indent="0" algn="l">
              <a:buNone/>
              <a:tabLst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algn="l">
              <a:buNone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  <a:lvl3pPr algn="l">
              <a:buNone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3pPr>
            <a:lvl4pPr algn="l">
              <a:buNone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4pPr>
            <a:lvl5pPr algn="l">
              <a:buNone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5pPr>
          </a:lstStyle>
          <a:p>
            <a:pPr lvl="0"/>
            <a:r>
              <a:rPr lang="fr-FR"/>
              <a:t>Titre document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49541C-0AD9-FD0A-D1F2-9D0593233A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4668" y="1873251"/>
            <a:ext cx="1957640" cy="227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89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Introduct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BFA8BB-E6AC-903B-4DE0-AB938D07D05B}"/>
              </a:ext>
            </a:extLst>
          </p:cNvPr>
          <p:cNvSpPr/>
          <p:nvPr userDrawn="1"/>
        </p:nvSpPr>
        <p:spPr>
          <a:xfrm>
            <a:off x="5058834" y="9240"/>
            <a:ext cx="7133167" cy="6848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490622-9CD3-B4D2-50A0-1D28F101D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2301" y="605367"/>
            <a:ext cx="1267884" cy="1267884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690AD303-F01D-0726-CA2A-DEB60754CF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5292" y="1860172"/>
            <a:ext cx="5242984" cy="630197"/>
          </a:xfrm>
          <a:prstGeom prst="rect">
            <a:avLst/>
          </a:prstGeom>
        </p:spPr>
        <p:txBody>
          <a:bodyPr/>
          <a:lstStyle>
            <a:lvl1pPr>
              <a:defRPr sz="3333" b="1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fr-FR"/>
              <a:t>Titre du document</a:t>
            </a:r>
          </a:p>
        </p:txBody>
      </p:sp>
      <p:sp>
        <p:nvSpPr>
          <p:cNvPr id="2" name="Espace réservé pour une image  14">
            <a:extLst>
              <a:ext uri="{FF2B5EF4-FFF2-40B4-BE49-F238E27FC236}">
                <a16:creationId xmlns:a16="http://schemas.microsoft.com/office/drawing/2014/main" id="{401BBA54-ADC5-5B67-9CA5-B953DFE89F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3137454"/>
            <a:ext cx="5058833" cy="3149519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2AA47C-E703-6126-294B-F42699A5B0DA}"/>
              </a:ext>
            </a:extLst>
          </p:cNvPr>
          <p:cNvSpPr/>
          <p:nvPr userDrawn="1"/>
        </p:nvSpPr>
        <p:spPr>
          <a:xfrm>
            <a:off x="-6388" y="2502453"/>
            <a:ext cx="5700223" cy="63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Titre 13">
            <a:extLst>
              <a:ext uri="{FF2B5EF4-FFF2-40B4-BE49-F238E27FC236}">
                <a16:creationId xmlns:a16="http://schemas.microsoft.com/office/drawing/2014/main" id="{B236A537-7F5F-715E-1DDD-63FC7B957193}"/>
              </a:ext>
            </a:extLst>
          </p:cNvPr>
          <p:cNvSpPr txBox="1">
            <a:spLocks/>
          </p:cNvSpPr>
          <p:nvPr userDrawn="1"/>
        </p:nvSpPr>
        <p:spPr>
          <a:xfrm>
            <a:off x="647701" y="2554183"/>
            <a:ext cx="5679017" cy="60734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i="0" kern="1200">
                <a:solidFill>
                  <a:schemeClr val="tx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br>
              <a:rPr lang="fr-FR" sz="3333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endParaRPr lang="fr-FR" sz="3333" b="0" i="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960D3DB-D96D-A9F7-ED0B-E07CB8655D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5294" y="2517000"/>
            <a:ext cx="5242983" cy="1257017"/>
          </a:xfrm>
          <a:prstGeom prst="rect">
            <a:avLst/>
          </a:prstGeom>
        </p:spPr>
        <p:txBody>
          <a:bodyPr/>
          <a:lstStyle>
            <a:lvl1pPr marL="10584" indent="0">
              <a:buNone/>
              <a:tabLst/>
              <a:defRPr sz="3333" b="0" i="1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10584" indent="0">
              <a:buNone/>
              <a:tabLst/>
              <a:defRPr sz="6000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  <a:lvl3pPr marL="10584" indent="0">
              <a:buNone/>
              <a:tabLst/>
              <a:defRPr sz="6000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3pPr>
            <a:lvl4pPr marL="10584" indent="0">
              <a:buNone/>
              <a:tabLst/>
              <a:defRPr sz="6000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4pPr>
            <a:lvl5pPr marL="10584" indent="0">
              <a:buNone/>
              <a:tabLst/>
              <a:defRPr sz="6000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5pPr>
          </a:lstStyle>
          <a:p>
            <a:pPr lvl="0"/>
            <a:r>
              <a:rPr lang="fr-FR"/>
              <a:t>Sous-titre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2DE9DEC-AC0F-345B-F5F6-55445820AD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38188" y="6341793"/>
            <a:ext cx="1960033" cy="506969"/>
          </a:xfrm>
          <a:prstGeom prst="rect">
            <a:avLst/>
          </a:prstGeom>
        </p:spPr>
        <p:txBody>
          <a:bodyPr anchor="ctr"/>
          <a:lstStyle>
            <a:lvl1pPr marL="10584" indent="0" algn="r">
              <a:buNone/>
              <a:tabLst/>
              <a:defRPr sz="1333" b="0" i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fld id="{6D6222C5-40F9-A14C-AC64-4324BDFD1AF3}" type="datetime1">
              <a:rPr lang="fr-FR" smtClean="0"/>
              <a:t>06/01/2026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9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65155E7-AF77-F024-2774-4ACA62881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77D429-8A72-5E4A-1623-B6CC7D62B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101F88-867F-CE77-E41A-2343E8F5F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r-FR"/>
              <a:t>Septembre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7FEC3A-A4C1-5018-E437-9487CD8A1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17942D-732A-5BBB-51F1-72F7F43A7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D6C4F-735E-4C23-AF2E-BBFB54C1F1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67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4.jpe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orientation.bretagne.bzh/metiers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metiers/portraits/hackeuse-ethique-ines-dos-anjos-0" TargetMode="External"/><Relationship Id="rId2" Type="http://schemas.openxmlformats.org/officeDocument/2006/relationships/hyperlink" Target="https://orientation.bretagne.bzh/metiers/experte-en-securite-informatique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4.jpeg"/><Relationship Id="rId4" Type="http://schemas.openxmlformats.org/officeDocument/2006/relationships/hyperlink" Target="https://orientation.bretagne.bzh/metiers/focus/la-cybersecurit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metiers/boulangerere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hyperlink" Target="https://candidat.francetravail.fr/offres/recherche?lieux=53R&amp;motsCles=M1802&amp;offresPartenaires=true&amp;rayon=10&amp;tri=0" TargetMode="Externa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metiers" TargetMode="External"/><Relationship Id="rId7" Type="http://schemas.openxmlformats.org/officeDocument/2006/relationships/image" Target="../media/image39.png"/><Relationship Id="rId2" Type="http://schemas.openxmlformats.org/officeDocument/2006/relationships/hyperlink" Target="https://orientation.bretagne.bzh/metiers/focus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5" Type="http://schemas.openxmlformats.org/officeDocument/2006/relationships/hyperlink" Target="https://orientation.bretagne.bzh/metiers/portraits?rubrique%5B0%5D=13346&amp;serie=All&amp;page=1" TargetMode="Externa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articles?thematiques%5B0%5D=9354" TargetMode="External"/><Relationship Id="rId2" Type="http://schemas.openxmlformats.org/officeDocument/2006/relationships/hyperlink" Target="https://orientation.bretagne.bzh/stages-et-immersions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orientation.bretagne.bzh/metiers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hyperlink" Target="https://orientation.bretagne.bzh/formations?type_initial=0&amp;type_continuous=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metiers" TargetMode="External"/><Relationship Id="rId7" Type="http://schemas.openxmlformats.org/officeDocument/2006/relationships/image" Target="../media/image44.png"/><Relationship Id="rId2" Type="http://schemas.openxmlformats.org/officeDocument/2006/relationships/hyperlink" Target="https://orientation.bretagne.bzh/formations?type_initial=0&amp;type_continuous=0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.jpeg"/><Relationship Id="rId4" Type="http://schemas.openxmlformats.org/officeDocument/2006/relationships/hyperlink" Target="https://orientation.bretagne.bzh/metiers/portraits?rubrique%5B0%5D=1334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orientation.bretagne.bzh/stages-et-immersions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tion.bretagne.bzh/acteurs-orientatio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FED14-03B8-473D-EA89-28ADD78CB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D5B5FF-4352-4F2C-71FE-2F941345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8895" y="6323045"/>
            <a:ext cx="1833105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5692600-EDD7-7BA8-E6EE-16874BEC07C1}"/>
              </a:ext>
            </a:extLst>
          </p:cNvPr>
          <p:cNvSpPr txBox="1">
            <a:spLocks/>
          </p:cNvSpPr>
          <p:nvPr/>
        </p:nvSpPr>
        <p:spPr>
          <a:xfrm>
            <a:off x="0" y="609600"/>
            <a:ext cx="10515600" cy="29362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Connaissez-vous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6000" b="1" dirty="0">
                <a:latin typeface="Segoe UI" panose="020B0502040204020203" pitchFamily="34" charset="0"/>
                <a:cs typeface="Segoe UI" panose="020B0502040204020203" pitchFamily="34" charset="0"/>
              </a:rPr>
              <a:t>Bretagne Orientation ?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fr-FR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fr-FR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fr-FR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fr-FR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fr-FR" sz="900" b="1" dirty="0">
                <a:latin typeface="Segoe UI" panose="020B0502040204020203" pitchFamily="34" charset="0"/>
                <a:cs typeface="Segoe UI" panose="020B0502040204020203" pitchFamily="34" charset="0"/>
              </a:rPr>
              <a:t>Copyright-Charles-Crie-Région-Bretagne</a:t>
            </a:r>
            <a:br>
              <a:rPr lang="fr-FR" sz="32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00699F-9FE6-9582-524C-C68A72414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12" y="2205415"/>
            <a:ext cx="6481763" cy="431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8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5CC9C-5BA3-EC86-421B-64E70AF1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F077D22-F0D1-E341-5FB4-6D90246BF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8895" y="6323045"/>
            <a:ext cx="1833105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5C37434-2E03-500C-8AFE-2B2235745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Bretagne Orientation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D613E5-6725-7DCD-41DE-F0597BBB8A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074983" cy="5477519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fontAlgn="base"/>
            <a:endParaRPr lang="fr-FR" dirty="0"/>
          </a:p>
          <a:p>
            <a:pPr marL="0" indent="0" fontAlgn="base">
              <a:buNone/>
            </a:pPr>
            <a:r>
              <a:rPr lang="fr-FR" sz="2400" b="1" dirty="0">
                <a:latin typeface="Open Sans"/>
                <a:ea typeface="Open Sans"/>
                <a:cs typeface="Open Sans"/>
              </a:rPr>
              <a:t>C’est le </a:t>
            </a: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Open Sans"/>
                <a:ea typeface="Open Sans"/>
                <a:cs typeface="Open Sans"/>
              </a:rPr>
              <a:t>nom du service public d’information </a:t>
            </a:r>
            <a:r>
              <a:rPr lang="fr-FR" sz="2400" b="1">
                <a:solidFill>
                  <a:schemeClr val="accent4">
                    <a:lumMod val="60000"/>
                    <a:lumOff val="40000"/>
                  </a:schemeClr>
                </a:solidFill>
                <a:latin typeface="Open Sans"/>
                <a:ea typeface="Open Sans"/>
                <a:cs typeface="Open Sans"/>
              </a:rPr>
              <a:t>et d’aide à </a:t>
            </a: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Open Sans"/>
                <a:ea typeface="Open Sans"/>
                <a:cs typeface="Open Sans"/>
              </a:rPr>
              <a:t>l’orientation en Bretagne </a:t>
            </a:r>
          </a:p>
          <a:p>
            <a:pPr marL="0" indent="0" fontAlgn="base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/>
              <a:t>Pour qui ? </a:t>
            </a:r>
          </a:p>
          <a:p>
            <a:pPr marL="0" indent="0">
              <a:buNone/>
            </a:pPr>
            <a:r>
              <a:rPr lang="fr-FR" sz="2400" dirty="0"/>
              <a:t>Toutes Les Bretonnes et tous les Bretons, à partir du collège et tout au long de leur carrière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/>
              <a:t>Pour quoi faire ?</a:t>
            </a:r>
          </a:p>
          <a:p>
            <a:pPr marL="0" indent="0">
              <a:buNone/>
            </a:pPr>
            <a:r>
              <a:rPr lang="fr-FR" sz="2400" dirty="0"/>
              <a:t>Les informer et les accompagner dans leurs projets d’orientation et la construction de leurs parcours scolaire et professionnel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89759C-A91E-5AF2-A208-E2F00865E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2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E81DD5-18D9-94D3-3A1E-A67A6341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8895" y="6323045"/>
            <a:ext cx="1833105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EA9CE62-D1F9-3B05-AC94-6ECC93EC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Bretagne Orientation :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65F327F-9882-E890-EC99-D8BCE19406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074983" cy="5477519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fontAlgn="base"/>
            <a:endParaRPr lang="fr-FR" dirty="0"/>
          </a:p>
          <a:p>
            <a:pPr marL="0" indent="0">
              <a:buNone/>
            </a:pPr>
            <a:r>
              <a:rPr lang="fr-FR" sz="2400" b="1" dirty="0"/>
              <a:t>Comment ?</a:t>
            </a:r>
          </a:p>
          <a:p>
            <a:pPr marL="0" indent="0">
              <a:buNone/>
            </a:pPr>
            <a:r>
              <a:rPr lang="fr-FR" sz="2400" dirty="0"/>
              <a:t>La Région Bretagne </a:t>
            </a:r>
            <a:r>
              <a:rPr lang="fr-FR" sz="2400" b="1" dirty="0"/>
              <a:t>anime et coordonne un réseau </a:t>
            </a:r>
            <a:r>
              <a:rPr lang="fr-FR" sz="2400" dirty="0"/>
              <a:t>de plusieurs structures, composées de professionnels et professionnelles, spécialistes de l’orientation scolaire et/ou professionnelle.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C985F26-063B-1F39-9818-252F8B03C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9496F3-27E1-77FD-C2EF-3800549CB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3429000"/>
            <a:ext cx="4012451" cy="256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5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D293DE1-DE6A-ECA6-6F94-BC89CD536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878" y="3611758"/>
            <a:ext cx="813005" cy="81300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BEE4AE4-1D82-80FD-E047-DC43859B1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894" y="1330123"/>
            <a:ext cx="1368989" cy="9226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E4E1DC4-4AD2-C855-DF30-682E92AD1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157" y="4715515"/>
            <a:ext cx="1368989" cy="6207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4E4BDD-E9C3-8D91-6159-522803FF7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860" y="1202999"/>
            <a:ext cx="1868417" cy="104981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BB87C67-7D38-DDE7-8C60-7E1065DDB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336" y="1556983"/>
            <a:ext cx="1361434" cy="63817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89B8AC-FB74-3ADB-BEEE-EC91046E04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7204" y="2734567"/>
            <a:ext cx="1298011" cy="63683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04D6FD-1FBB-1F05-2DFB-F168E660E9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3032" y="1331492"/>
            <a:ext cx="1577104" cy="98291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2B47A4B-9D8D-46AD-FE14-CB8F4883D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1098" y="2589410"/>
            <a:ext cx="927881" cy="77323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52716A-D88F-E5C4-B4EE-D29E1BE94C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4681" y="5771581"/>
            <a:ext cx="1700713" cy="7646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977D68-1E95-D100-5A41-7F59CE2797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859" y="3699552"/>
            <a:ext cx="762512" cy="77519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6BD9BC-3FA9-038E-E09F-FB8B4D7C1F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0937" y="4422757"/>
            <a:ext cx="1143012" cy="8087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755D6C-92BA-E480-6380-9AFED37CED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7376" y="5094705"/>
            <a:ext cx="1138419" cy="48316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02A1B27-0345-021F-0661-CC7F3C4732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89385" y="3945118"/>
            <a:ext cx="1320093" cy="62958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9CAA81-C9A5-D29E-2073-B5433233D3A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52975" y="2664443"/>
            <a:ext cx="1297842" cy="14312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EE12652-B060-7555-13A3-1DF7029FA8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30618" y="2291665"/>
            <a:ext cx="1320093" cy="132009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037B21B-F15C-9E51-49F1-B5F3A33E11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78844" y="4372317"/>
            <a:ext cx="1361433" cy="136143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882C651-7FF0-BBE4-8D3D-6A30A027CFC6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2597" t="-3881" r="24038" b="-2943"/>
          <a:stretch>
            <a:fillRect/>
          </a:stretch>
        </p:blipFill>
        <p:spPr>
          <a:xfrm>
            <a:off x="3931853" y="2267019"/>
            <a:ext cx="1060386" cy="106131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8F75A5C-8AA8-7DC2-27A7-CFCCCCF68B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309534" y="2773401"/>
            <a:ext cx="1172036" cy="77993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7A1F58-0324-6D19-908C-3F5DDA750F4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51515" y="3471513"/>
            <a:ext cx="947210" cy="94721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398649-3F81-FFE2-7302-F455C821C3A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333107" y="5091398"/>
            <a:ext cx="1541517" cy="38281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22ED926-7072-3A02-3D1C-52458E883CE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16998" y="4015711"/>
            <a:ext cx="738188" cy="154305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50C2355-0975-EA2B-328D-0BF95253001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44793" y="5592085"/>
            <a:ext cx="1029534" cy="102953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589A2DC-BDA7-21FD-19FD-36E6C7D057A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45751" y="5527064"/>
            <a:ext cx="1771107" cy="125370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8D41801-5CAE-97DC-B116-9F844B769E8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20422" y="4424078"/>
            <a:ext cx="1138419" cy="113841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5329D8A-F6F4-B07F-9E9C-141EA1A8661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782780" y="5733750"/>
            <a:ext cx="1138419" cy="57824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851AB5F-E8ED-D825-EA9E-62F27062D1D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51990" y="1624415"/>
            <a:ext cx="1538150" cy="101986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747A658-7645-6EBF-F83E-926269CC7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50482" y="6464776"/>
            <a:ext cx="1541517" cy="365125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EEB9A9-A57A-A993-6B30-0C01A16A65A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889012" y="240779"/>
            <a:ext cx="3236313" cy="1292041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00486620-B83D-18DF-BDD1-74C99F09225A}"/>
              </a:ext>
            </a:extLst>
          </p:cNvPr>
          <p:cNvSpPr txBox="1"/>
          <p:nvPr/>
        </p:nvSpPr>
        <p:spPr>
          <a:xfrm>
            <a:off x="219075" y="555906"/>
            <a:ext cx="845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réseau du Service public régional de l’orientation</a:t>
            </a:r>
            <a:endParaRPr lang="fr-FR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3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C3CA3-8E06-18CC-D9EF-7C9365490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9D0FDE-6A67-F225-47D6-22A62DE4FF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8B7EB6-7780-C221-80A0-D8DE13C7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Bretagne Orientation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020D98-45BC-026E-1ECC-157A936C96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074983" cy="5477519"/>
          </a:xfrm>
        </p:spPr>
        <p:txBody>
          <a:bodyPr vert="horz" lIns="121920" tIns="60960" rIns="121920" bIns="60960" rtlCol="0" anchor="t">
            <a:normAutofit fontScale="25000" lnSpcReduction="20000"/>
          </a:bodyPr>
          <a:lstStyle/>
          <a:p>
            <a:pPr fontAlgn="base"/>
            <a:endParaRPr lang="fr-FR" dirty="0"/>
          </a:p>
          <a:p>
            <a:pPr marL="0" indent="0">
              <a:buNone/>
            </a:pPr>
            <a:r>
              <a:rPr lang="fr-FR" sz="9600" b="1" dirty="0"/>
              <a:t>Comment 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8800" dirty="0"/>
              <a:t>La Région Bretagne </a:t>
            </a:r>
            <a:r>
              <a:rPr lang="fr-FR" sz="8800" b="1" dirty="0"/>
              <a:t>déploie avec ses partenaires des espaces information et orientation </a:t>
            </a:r>
            <a:r>
              <a:rPr lang="fr-FR" sz="8800" dirty="0"/>
              <a:t>lors des forums métiers, emploi, des salons post-bac… pour répondre aux questions des publics.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fr-FR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fr-FR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fr-FR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fr-FR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fr-F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Copyright-CD-Région-Bretagne</a:t>
            </a:r>
            <a:endParaRPr lang="fr-FR" sz="1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885BC4-C037-2C71-6D78-2ED0A6D45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450B93-50D6-7EB3-C9B3-E78F3EC1D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716" y="3091722"/>
            <a:ext cx="4747442" cy="32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0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A4805-41B8-280F-508C-56B5A75C2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79A4B3-097F-1CE8-6EC0-A9DE3B4D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B7976A2-4A59-100C-0F83-E49B76EB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>
                <a:latin typeface="Open Sans"/>
                <a:ea typeface="Open Sans"/>
                <a:cs typeface="Open Sans"/>
              </a:rPr>
              <a:t>Bretagne Orientation 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A81C0C-E16D-044D-DBBB-A6CB2BF230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883529" cy="5477519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fontAlgn="base"/>
            <a:endParaRPr lang="fr-FR" dirty="0"/>
          </a:p>
          <a:p>
            <a:pPr marL="0" indent="0">
              <a:buNone/>
            </a:pPr>
            <a:r>
              <a:rPr lang="fr-FR" sz="2400" b="1" dirty="0"/>
              <a:t>Comment ?</a:t>
            </a:r>
          </a:p>
          <a:p>
            <a:pPr marL="0" indent="0">
              <a:buNone/>
            </a:pPr>
            <a:r>
              <a:rPr lang="fr-FR" sz="2400" dirty="0"/>
              <a:t>La Région Bretagne </a:t>
            </a:r>
            <a:r>
              <a:rPr lang="fr-FR" sz="2400" b="1" dirty="0"/>
              <a:t>propose un site </a:t>
            </a:r>
            <a:r>
              <a:rPr lang="fr-FR" sz="2400" b="1" dirty="0" err="1"/>
              <a:t>orientation.bretagne.bzh</a:t>
            </a:r>
            <a:r>
              <a:rPr lang="fr-FR" sz="2400" b="1" dirty="0"/>
              <a:t>  </a:t>
            </a:r>
            <a:r>
              <a:rPr lang="fr-FR" sz="2400" dirty="0"/>
              <a:t>avec </a:t>
            </a:r>
            <a:r>
              <a:rPr lang="fr-FR" sz="2400" b="1" dirty="0"/>
              <a:t>une entrée par profils </a:t>
            </a:r>
            <a:r>
              <a:rPr lang="fr-FR" sz="2400" dirty="0"/>
              <a:t>pour accéder rapidement à l’information souhaitée.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260056C-3861-E309-4BFE-18AD19E60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17979B-3202-B945-E685-6F8EA2D83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3124200"/>
            <a:ext cx="8217507" cy="363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8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A4FD-8CAF-BE30-F814-CBF35FABE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F49BC3-BE9F-6DAA-4927-76A574BA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81C464C-7571-76CD-916A-AD0CE4D6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68D009-033B-AFD5-15CC-34AA8C8C68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883529" cy="5477519"/>
          </a:xfrm>
        </p:spPr>
        <p:txBody>
          <a:bodyPr vert="horz" lIns="121920" tIns="60960" rIns="121920" bIns="60960" rtlCol="0" anchor="t">
            <a:normAutofit lnSpcReduction="10000"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pPr marL="0" indent="0" fontAlgn="base">
              <a:buNone/>
            </a:pP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métiers ?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b="1" dirty="0"/>
              <a:t>La rubrique « </a:t>
            </a:r>
            <a:r>
              <a:rPr lang="fr-FR" b="1" dirty="0">
                <a:hlinkClick r:id="rId2"/>
              </a:rPr>
              <a:t>Métiers</a:t>
            </a:r>
            <a:r>
              <a:rPr lang="fr-FR" b="1" dirty="0"/>
              <a:t> » permet 4 recherches possibles : </a:t>
            </a:r>
          </a:p>
          <a:p>
            <a:pPr fontAlgn="base"/>
            <a:r>
              <a:rPr lang="fr-FR" dirty="0"/>
              <a:t>Nom du métier</a:t>
            </a:r>
          </a:p>
          <a:p>
            <a:pPr fontAlgn="base"/>
            <a:r>
              <a:rPr lang="fr-FR" dirty="0"/>
              <a:t>Secteur d’activité</a:t>
            </a:r>
          </a:p>
          <a:p>
            <a:pPr fontAlgn="base"/>
            <a:r>
              <a:rPr lang="fr-FR" dirty="0"/>
              <a:t>Centre d’intérêt</a:t>
            </a:r>
          </a:p>
          <a:p>
            <a:pPr fontAlgn="base"/>
            <a:r>
              <a:rPr lang="fr-FR" dirty="0"/>
              <a:t>Niveau d’étude</a:t>
            </a:r>
          </a:p>
          <a:p>
            <a:pPr marL="0" indent="0" fontAlgn="base">
              <a:buNone/>
            </a:pPr>
            <a:endParaRPr lang="fr-FR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6165E6C-3CE8-E246-38C1-6C47FCCEB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3F3850F7-9644-B5CF-F5E3-7706F816C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46" y="2197036"/>
            <a:ext cx="8302504" cy="228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3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AD0A-7E0D-F9D9-F2A7-60031DF16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A42D420-12C4-F633-1278-F23767D7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br>
              <a:rPr lang="fr-FR" dirty="0">
                <a:latin typeface="Open Sans"/>
                <a:ea typeface="Open Sans"/>
                <a:cs typeface="Open Sans"/>
              </a:rPr>
            </a:br>
            <a:br>
              <a:rPr lang="fr-FR" sz="1300" dirty="0">
                <a:latin typeface="Open Sans"/>
                <a:ea typeface="Open Sans"/>
                <a:cs typeface="Open Sans"/>
              </a:rPr>
            </a:br>
            <a: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métiers ?</a:t>
            </a:r>
            <a:br>
              <a:rPr lang="fr-FR" sz="2700" b="1" dirty="0"/>
            </a:br>
            <a:endParaRPr lang="en-US" sz="27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0F7380-7F8C-058F-88FB-238FD46EEA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121920" tIns="60960" rIns="121920" bIns="60960" rtlCol="0" anchor="t"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fr-FR" sz="2600" b="1" dirty="0"/>
              <a:t>Chaque fiche « </a:t>
            </a:r>
            <a:r>
              <a:rPr lang="fr-FR" sz="2600" b="1" dirty="0">
                <a:hlinkClick r:id="rId2"/>
              </a:rPr>
              <a:t>Métier</a:t>
            </a:r>
            <a:r>
              <a:rPr lang="fr-FR" sz="2600" b="1" dirty="0"/>
              <a:t> » présente 5 thématiques : </a:t>
            </a:r>
          </a:p>
          <a:p>
            <a:pPr fontAlgn="base"/>
            <a:r>
              <a:rPr lang="fr-FR" sz="2400" dirty="0"/>
              <a:t>Le métier en détail</a:t>
            </a:r>
          </a:p>
          <a:p>
            <a:pPr fontAlgn="base"/>
            <a:r>
              <a:rPr lang="fr-FR" sz="2400" dirty="0"/>
              <a:t>Quelles compétences</a:t>
            </a:r>
          </a:p>
          <a:p>
            <a:pPr fontAlgn="base"/>
            <a:r>
              <a:rPr lang="fr-FR" sz="2400" dirty="0"/>
              <a:t>Quelles formations</a:t>
            </a:r>
          </a:p>
          <a:p>
            <a:pPr fontAlgn="base"/>
            <a:r>
              <a:rPr lang="fr-FR" sz="2400" dirty="0"/>
              <a:t>Les évolutions possibles</a:t>
            </a:r>
          </a:p>
          <a:p>
            <a:pPr fontAlgn="base"/>
            <a:r>
              <a:rPr lang="fr-FR" sz="2400" dirty="0"/>
              <a:t>Pour aller plus loin</a:t>
            </a:r>
          </a:p>
          <a:p>
            <a:pPr marL="0" indent="0" fontAlgn="base">
              <a:buNone/>
            </a:pPr>
            <a:r>
              <a:rPr lang="fr-FR" sz="2600" b="1" dirty="0"/>
              <a:t>Elle peut aussi être complétée par :</a:t>
            </a:r>
          </a:p>
          <a:p>
            <a:pPr fontAlgn="base"/>
            <a:r>
              <a:rPr lang="fr-FR" sz="2400" dirty="0"/>
              <a:t>Une vidéo</a:t>
            </a:r>
          </a:p>
          <a:p>
            <a:pPr fontAlgn="base"/>
            <a:r>
              <a:rPr lang="fr-FR" sz="2400" dirty="0"/>
              <a:t>Un portrait d’une </a:t>
            </a:r>
            <a:r>
              <a:rPr lang="fr-FR" sz="2400" dirty="0">
                <a:hlinkClick r:id="rId3"/>
              </a:rPr>
              <a:t>hackeuse éthique</a:t>
            </a:r>
            <a:endParaRPr lang="fr-FR" sz="2400" dirty="0"/>
          </a:p>
          <a:p>
            <a:pPr fontAlgn="base"/>
            <a:r>
              <a:rPr lang="fr-FR" sz="2400" dirty="0"/>
              <a:t>Un FOCUS « </a:t>
            </a:r>
            <a:r>
              <a:rPr lang="fr-FR" sz="2400" dirty="0">
                <a:hlinkClick r:id="rId4"/>
              </a:rPr>
              <a:t>La cybersécurité en Bretagne »</a:t>
            </a:r>
            <a:endParaRPr lang="fr-FR" sz="240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A24F8C3-0668-0BD6-62F3-75F4ADC4B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0C0962-0924-4625-E053-631D2537E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5B4EEAA-BEE1-A20B-76A3-7E162BA39A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2400" dirty="0"/>
              <a:t>Experte en sécurité informatique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DAC08B5-E6C9-8309-58DB-6068CF8969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756" y="2343073"/>
            <a:ext cx="5239019" cy="29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4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C2E25-26F5-D025-1314-7A952B0C0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2A2CB8-6AE3-265B-1C93-FCE7C808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br>
              <a:rPr lang="fr-FR" dirty="0">
                <a:latin typeface="Open Sans"/>
                <a:ea typeface="Open Sans"/>
                <a:cs typeface="Open Sans"/>
              </a:rPr>
            </a:br>
            <a:br>
              <a:rPr lang="fr-FR" sz="1300" dirty="0">
                <a:latin typeface="Open Sans"/>
                <a:ea typeface="Open Sans"/>
                <a:cs typeface="Open Sans"/>
              </a:rPr>
            </a:br>
            <a: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métiers ?</a:t>
            </a:r>
            <a:br>
              <a:rPr lang="fr-FR" sz="2700" b="1" dirty="0"/>
            </a:br>
            <a:endParaRPr lang="en-US" sz="27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7326D6-539D-BEF0-1487-D7560F99A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9725"/>
            <a:ext cx="5181600" cy="4567238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0" indent="0" fontAlgn="base">
              <a:buNone/>
            </a:pPr>
            <a:r>
              <a:rPr lang="fr-FR" sz="2400" b="1" dirty="0"/>
              <a:t>Chaque fiche « </a:t>
            </a:r>
            <a:r>
              <a:rPr lang="fr-FR" sz="2400" b="1" dirty="0">
                <a:hlinkClick r:id="rId3"/>
              </a:rPr>
              <a:t>Métier</a:t>
            </a:r>
            <a:r>
              <a:rPr lang="fr-FR" sz="2400" b="1" dirty="0"/>
              <a:t> » donne l’information socio-économique du secteur en Bretagne…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B4E103-1979-8D5A-0993-3521F4BD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411492-BCF4-DCC3-C866-0222C5773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70539988-4C75-2B24-2AD4-2E77259A5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8500" y="1825625"/>
            <a:ext cx="4986655" cy="4351338"/>
          </a:xfrm>
        </p:spPr>
        <p:txBody>
          <a:bodyPr/>
          <a:lstStyle/>
          <a:p>
            <a:pPr marL="0" indent="0" fontAlgn="base">
              <a:buNone/>
            </a:pPr>
            <a:r>
              <a:rPr lang="fr-FR" sz="2400" b="1" dirty="0"/>
              <a:t>…et les offres d’emploi correspondantes.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</p:txBody>
      </p:sp>
      <p:pic>
        <p:nvPicPr>
          <p:cNvPr id="6" name="Image 5">
            <a:hlinkClick r:id="rId5"/>
            <a:extLst>
              <a:ext uri="{FF2B5EF4-FFF2-40B4-BE49-F238E27FC236}">
                <a16:creationId xmlns:a16="http://schemas.microsoft.com/office/drawing/2014/main" id="{1AAF912F-2E76-E5D1-620F-48DF4F662C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331" y="3435452"/>
            <a:ext cx="4537955" cy="2127998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E349E9C7-C2BD-754C-1669-878E9C4B62FE}"/>
              </a:ext>
            </a:extLst>
          </p:cNvPr>
          <p:cNvSpPr/>
          <p:nvPr/>
        </p:nvSpPr>
        <p:spPr>
          <a:xfrm>
            <a:off x="5807150" y="1911684"/>
            <a:ext cx="978408" cy="4846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FD54B2F-0CC8-0028-D59E-9DAD925B87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14" y="2728736"/>
            <a:ext cx="4915153" cy="344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3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FEC4D-9880-4363-F30A-2E7F5AD94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94CAFBB-B780-B661-DA85-45AFF2C76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sz="3330" b="1" dirty="0" err="1">
                <a:latin typeface="Open Sans"/>
                <a:ea typeface="Open Sans"/>
                <a:cs typeface="Open Sans"/>
              </a:rPr>
              <a:t>Orientation.bretagne.bzh</a:t>
            </a:r>
            <a:br>
              <a:rPr lang="fr-FR" sz="3330" b="1" dirty="0">
                <a:latin typeface="Open Sans"/>
                <a:ea typeface="Open Sans"/>
                <a:cs typeface="Open Sans"/>
              </a:rPr>
            </a:br>
            <a:br>
              <a:rPr lang="fr-FR" sz="3330" b="1" dirty="0">
                <a:latin typeface="Open Sans"/>
                <a:ea typeface="Open Sans"/>
                <a:cs typeface="Open Sans"/>
              </a:rPr>
            </a:br>
            <a: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métiers ?</a:t>
            </a:r>
            <a:b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2700" b="1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50D137B-0A50-6BFC-B29A-2918F6DCC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121920" tIns="60960" rIns="121920" bIns="60960" rtlCol="0" anchor="t"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FOCUS</a:t>
            </a:r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sur les secteurs en Bretagne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b="1" dirty="0"/>
              <a:t>La rubrique « </a:t>
            </a:r>
            <a:r>
              <a:rPr lang="fr-FR" b="1" dirty="0">
                <a:hlinkClick r:id="rId3"/>
              </a:rPr>
              <a:t>Métiers</a:t>
            </a:r>
            <a:r>
              <a:rPr lang="fr-FR" b="1" dirty="0"/>
              <a:t> » permet 4 recherches possibles : </a:t>
            </a:r>
          </a:p>
          <a:p>
            <a:pPr fontAlgn="base"/>
            <a:r>
              <a:rPr lang="fr-FR" dirty="0"/>
              <a:t>Nom du métier</a:t>
            </a:r>
          </a:p>
          <a:p>
            <a:pPr fontAlgn="base"/>
            <a:r>
              <a:rPr lang="fr-FR" dirty="0"/>
              <a:t>Secteur d’activité</a:t>
            </a:r>
          </a:p>
          <a:p>
            <a:pPr fontAlgn="base"/>
            <a:r>
              <a:rPr lang="fr-FR" dirty="0"/>
              <a:t>Centre d’intérêt</a:t>
            </a:r>
          </a:p>
          <a:p>
            <a:pPr fontAlgn="base"/>
            <a:r>
              <a:rPr lang="fr-FR" dirty="0"/>
              <a:t>Niveau d’étude</a:t>
            </a:r>
          </a:p>
          <a:p>
            <a:pPr marL="0" indent="0" fontAlgn="base">
              <a:buNone/>
            </a:pPr>
            <a:endParaRPr lang="fr-FR" b="1" dirty="0"/>
          </a:p>
        </p:txBody>
      </p:sp>
      <p:pic>
        <p:nvPicPr>
          <p:cNvPr id="11" name="Espace réservé du contenu 10">
            <a:hlinkClick r:id="rId2"/>
            <a:extLst>
              <a:ext uri="{FF2B5EF4-FFF2-40B4-BE49-F238E27FC236}">
                <a16:creationId xmlns:a16="http://schemas.microsoft.com/office/drawing/2014/main" id="{518C01DA-6F36-774E-32F5-1960F37673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39788" y="3214970"/>
            <a:ext cx="5157787" cy="2264797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BBA8E7B-E8E1-35E1-F7E1-64E1F10E5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 </a:t>
            </a:r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portraits et témoignages</a:t>
            </a:r>
            <a:endParaRPr lang="fr-FR" sz="9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4D6917-F223-780B-85AF-52AC1A08D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50FBEF-5E7D-244B-2EE3-AA49AB3F0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4A48DF82-31EF-E128-9C7A-2A7640636AB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148" y="3420221"/>
            <a:ext cx="3721291" cy="185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8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5CF65-6CAF-96B7-B557-CC658E8D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46553E3-BD5B-CF24-5BCD-1C4CEF0A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sz="3330" b="1" dirty="0" err="1">
                <a:latin typeface="Open Sans"/>
                <a:ea typeface="Open Sans"/>
                <a:cs typeface="Open Sans"/>
              </a:rPr>
              <a:t>Orientation.bretagne.bzh</a:t>
            </a:r>
            <a:br>
              <a:rPr lang="fr-FR" sz="3330" b="1" dirty="0">
                <a:latin typeface="Open Sans"/>
                <a:ea typeface="Open Sans"/>
                <a:cs typeface="Open Sans"/>
              </a:rPr>
            </a:br>
            <a:br>
              <a:rPr lang="fr-FR" sz="3330" b="1" dirty="0">
                <a:latin typeface="Open Sans"/>
                <a:ea typeface="Open Sans"/>
                <a:cs typeface="Open Sans"/>
              </a:rPr>
            </a:br>
            <a: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métiers ?</a:t>
            </a:r>
            <a:b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2700" b="1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24A8E6-D19D-5DD5-ADC8-E6DF9B05A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04999"/>
            <a:ext cx="5157787" cy="600075"/>
          </a:xfrm>
        </p:spPr>
        <p:txBody>
          <a:bodyPr vert="horz" lIns="121920" tIns="60960" rIns="121920" bIns="60960" rtlCol="0" anchor="t">
            <a:normAutofit lnSpcReduction="10000"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Trouver un 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stage</a:t>
            </a:r>
            <a:endParaRPr lang="fr-FR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333BC0-018C-C478-B4CA-034CEB661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15033"/>
            <a:ext cx="5183188" cy="1004367"/>
          </a:xfrm>
        </p:spPr>
        <p:txBody>
          <a:bodyPr>
            <a:normAutofit lnSpcReduction="10000"/>
          </a:bodyPr>
          <a:lstStyle/>
          <a:p>
            <a:endParaRPr lang="fr-FR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articles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pour approfondir</a:t>
            </a:r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90B5E1-3F57-1D93-73A6-EB9C9B62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6CAAD9-370F-7ED0-EDB4-7B3489F2F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70BF0-1716-794E-C975-6E4BC6228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854" y="3124931"/>
            <a:ext cx="5435879" cy="2444876"/>
          </a:xfrm>
          <a:prstGeom prst="rect">
            <a:avLst/>
          </a:prstGeom>
        </p:spPr>
      </p:pic>
      <p:pic>
        <p:nvPicPr>
          <p:cNvPr id="14" name="Espace réservé du contenu 13">
            <a:hlinkClick r:id="rId3"/>
            <a:extLst>
              <a:ext uri="{FF2B5EF4-FFF2-40B4-BE49-F238E27FC236}">
                <a16:creationId xmlns:a16="http://schemas.microsoft.com/office/drawing/2014/main" id="{6CF04E0F-94C4-6C60-D85B-8A92D517B42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181757"/>
            <a:ext cx="5183188" cy="2331224"/>
          </a:xfrm>
          <a:prstGeom prst="rect">
            <a:avLst/>
          </a:prstGeom>
        </p:spPr>
      </p:pic>
      <p:pic>
        <p:nvPicPr>
          <p:cNvPr id="20" name="Espace réservé du contenu 19">
            <a:extLst>
              <a:ext uri="{FF2B5EF4-FFF2-40B4-BE49-F238E27FC236}">
                <a16:creationId xmlns:a16="http://schemas.microsoft.com/office/drawing/2014/main" id="{A4C36FE2-40A8-B3AD-63C0-E8DFCDE0F8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588418"/>
            <a:ext cx="3844787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9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3BE57-2223-CA66-9C0D-CE017A42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26B2806-FC6B-65E5-3175-170F49CA43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9F34461-8857-A0AC-198D-3210FE24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9CF6F-B1EE-3061-9C03-85851C147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883529" cy="5477519"/>
          </a:xfrm>
        </p:spPr>
        <p:txBody>
          <a:bodyPr vert="horz" lIns="121920" tIns="60960" rIns="121920" bIns="60960" rtlCol="0" anchor="t">
            <a:normAutofit lnSpcReduction="10000"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pPr marL="0" indent="0" fontAlgn="base">
              <a:buNone/>
            </a:pP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formations en Bretagne ?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b="1" dirty="0"/>
              <a:t>La rubrique « </a:t>
            </a:r>
            <a:r>
              <a:rPr lang="fr-FR" b="1" dirty="0">
                <a:hlinkClick r:id="rId2"/>
              </a:rPr>
              <a:t>Formations</a:t>
            </a:r>
            <a:r>
              <a:rPr lang="fr-FR" b="1" dirty="0"/>
              <a:t> » permet plusieurs recherches possibles : </a:t>
            </a:r>
          </a:p>
          <a:p>
            <a:pPr fontAlgn="base"/>
            <a:r>
              <a:rPr lang="fr-FR" dirty="0"/>
              <a:t>Par profil</a:t>
            </a:r>
          </a:p>
          <a:p>
            <a:pPr fontAlgn="base"/>
            <a:r>
              <a:rPr lang="fr-FR" dirty="0"/>
              <a:t>Par nom de la formation</a:t>
            </a:r>
          </a:p>
          <a:p>
            <a:pPr fontAlgn="base"/>
            <a:r>
              <a:rPr lang="fr-FR" dirty="0"/>
              <a:t>Par niveau d’étude</a:t>
            </a:r>
          </a:p>
          <a:p>
            <a:pPr fontAlgn="base"/>
            <a:r>
              <a:rPr lang="fr-FR" dirty="0"/>
              <a:t>Par localisation</a:t>
            </a:r>
          </a:p>
          <a:p>
            <a:pPr fontAlgn="base"/>
            <a:r>
              <a:rPr lang="fr-FR" dirty="0"/>
              <a:t>Par statut de l’établissement</a:t>
            </a:r>
          </a:p>
          <a:p>
            <a:pPr marL="0" indent="0" fontAlgn="base">
              <a:buNone/>
            </a:pPr>
            <a:endParaRPr lang="fr-FR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33522A-63A1-50D4-F8C8-05BEC6123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7" name="Image 6">
            <a:hlinkClick r:id="rId4"/>
            <a:extLst>
              <a:ext uri="{FF2B5EF4-FFF2-40B4-BE49-F238E27FC236}">
                <a16:creationId xmlns:a16="http://schemas.microsoft.com/office/drawing/2014/main" id="{B82C1A25-523A-68F2-971D-BBE4219C1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1873396"/>
            <a:ext cx="8210550" cy="210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48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1344E-D6A4-4C24-7994-7937AFEF0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B79C148-E2BB-01CC-216E-91A27B778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sz="3330" b="1" dirty="0" err="1">
                <a:latin typeface="Open Sans"/>
                <a:ea typeface="Open Sans"/>
                <a:cs typeface="Open Sans"/>
              </a:rPr>
              <a:t>Orientation.bretagne.bzh</a:t>
            </a:r>
            <a:br>
              <a:rPr lang="fr-FR" sz="3330" b="1" dirty="0">
                <a:latin typeface="Open Sans"/>
                <a:ea typeface="Open Sans"/>
                <a:cs typeface="Open Sans"/>
              </a:rPr>
            </a:br>
            <a:br>
              <a:rPr lang="fr-FR" sz="3330" b="1" dirty="0">
                <a:latin typeface="Open Sans"/>
                <a:ea typeface="Open Sans"/>
                <a:cs typeface="Open Sans"/>
              </a:rPr>
            </a:br>
            <a: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Besoin d’infos sur les formations en Bretagne ?</a:t>
            </a:r>
            <a:br>
              <a:rPr lang="fr-FR" sz="27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7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739B42-8599-C2D8-1D10-7274FE3D7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121920" tIns="60960" rIns="121920" bIns="60960" rtlCol="0" anchor="t"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</a:t>
            </a:r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dossiers</a:t>
            </a:r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complets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b="1" dirty="0"/>
              <a:t>La rubrique « </a:t>
            </a:r>
            <a:r>
              <a:rPr lang="fr-FR" b="1" dirty="0">
                <a:hlinkClick r:id="rId3"/>
              </a:rPr>
              <a:t>Métiers</a:t>
            </a:r>
            <a:r>
              <a:rPr lang="fr-FR" b="1" dirty="0"/>
              <a:t> » permet 4 recherches possibles : </a:t>
            </a:r>
          </a:p>
          <a:p>
            <a:pPr fontAlgn="base"/>
            <a:r>
              <a:rPr lang="fr-FR" dirty="0"/>
              <a:t>Nom du métier</a:t>
            </a:r>
          </a:p>
          <a:p>
            <a:pPr fontAlgn="base"/>
            <a:r>
              <a:rPr lang="fr-FR" dirty="0"/>
              <a:t>Secteur d’activité</a:t>
            </a:r>
          </a:p>
          <a:p>
            <a:pPr fontAlgn="base"/>
            <a:r>
              <a:rPr lang="fr-FR" dirty="0"/>
              <a:t>Centre d’intérêt</a:t>
            </a:r>
          </a:p>
          <a:p>
            <a:pPr fontAlgn="base"/>
            <a:r>
              <a:rPr lang="fr-FR" dirty="0"/>
              <a:t>Niveau d’étude</a:t>
            </a:r>
          </a:p>
          <a:p>
            <a:pPr marL="0" indent="0" fontAlgn="base">
              <a:buNone/>
            </a:pPr>
            <a:endParaRPr lang="fr-FR" b="1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AC66957-CBBD-9A38-8667-34BAEAAC4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 </a:t>
            </a:r>
            <a:r>
              <a:rPr lang="fr-FR" sz="9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portraits et témoignages</a:t>
            </a:r>
            <a:endParaRPr lang="fr-FR" sz="9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767A08-B921-E999-9E03-6BD4CB541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Septembre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125576-3292-8837-247F-4123C3A77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9487" y="222343"/>
            <a:ext cx="3236313" cy="1292041"/>
          </a:xfrm>
          <a:prstGeom prst="rect">
            <a:avLst/>
          </a:prstGeom>
        </p:spPr>
      </p:pic>
      <p:pic>
        <p:nvPicPr>
          <p:cNvPr id="10" name="Espace réservé du contenu 9">
            <a:hlinkClick r:id="rId2"/>
            <a:extLst>
              <a:ext uri="{FF2B5EF4-FFF2-40B4-BE49-F238E27FC236}">
                <a16:creationId xmlns:a16="http://schemas.microsoft.com/office/drawing/2014/main" id="{745C1B14-0619-AA89-6BBA-1B56C9BA76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2901248"/>
            <a:ext cx="5826125" cy="2442137"/>
          </a:xfrm>
          <a:prstGeom prst="rect">
            <a:avLst/>
          </a:prstGeom>
        </p:spPr>
      </p:pic>
      <p:pic>
        <p:nvPicPr>
          <p:cNvPr id="16" name="Espace réservé du contenu 15">
            <a:hlinkClick r:id="rId4"/>
            <a:extLst>
              <a:ext uri="{FF2B5EF4-FFF2-40B4-BE49-F238E27FC236}">
                <a16:creationId xmlns:a16="http://schemas.microsoft.com/office/drawing/2014/main" id="{8C54F608-9426-A0C2-4AE5-6C5C3454615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2505075"/>
            <a:ext cx="5183188" cy="283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03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BC5B-E3BA-78B0-6F29-B795138D9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B3C599F-DA6D-9D1C-AB86-C88345C410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220B8FE-54C9-E9ED-F0B8-99135560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63E2C6-F0DA-3386-5341-2BCA5B9BCA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883529" cy="5803885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pPr marL="0" indent="0" fontAlgn="base">
              <a:buNone/>
            </a:pP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sur les formations en Bretagne ?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dirty="0"/>
              <a:t>La rubrique </a:t>
            </a:r>
            <a:r>
              <a:rPr lang="fr-FR" b="1" dirty="0"/>
              <a:t>« </a:t>
            </a:r>
            <a:r>
              <a:rPr lang="fr-FR" b="1" dirty="0">
                <a:hlinkClick r:id="rId2"/>
              </a:rPr>
              <a:t>Stages</a:t>
            </a:r>
            <a:r>
              <a:rPr lang="fr-FR" b="1" dirty="0"/>
              <a:t> » </a:t>
            </a:r>
            <a:r>
              <a:rPr lang="fr-FR" dirty="0"/>
              <a:t>permet d’accéder au catalogue des immersions proposées par BRIO aux lycéens et lycéennes pour découvrir concrètement les formations de l’enseignement supérieur.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E47A28C-BE8A-F654-57CC-22CF2BBD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6" name="Image 5">
            <a:hlinkClick r:id="rId2"/>
            <a:extLst>
              <a:ext uri="{FF2B5EF4-FFF2-40B4-BE49-F238E27FC236}">
                <a16:creationId xmlns:a16="http://schemas.microsoft.com/office/drawing/2014/main" id="{A78CC543-8707-34BF-7671-5AC943CBB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46" y="1976886"/>
            <a:ext cx="5533007" cy="24667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BB9944-5AF3-FC66-D612-BE46084D0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46" y="5537232"/>
            <a:ext cx="6667500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73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AE33C-BC5C-671D-6446-1698F10B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341B19C-1C9B-EF68-0FCE-FBCA7647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9850" y="6323045"/>
            <a:ext cx="1962149" cy="534953"/>
          </a:xfrm>
        </p:spPr>
        <p:txBody>
          <a:bodyPr/>
          <a:lstStyle/>
          <a:p>
            <a:r>
              <a:rPr lang="fr-FR" dirty="0"/>
              <a:t>Septembre 2026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F32A2EB-C169-2D98-05CA-10F8C9CB6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21920" tIns="60960" rIns="121920" bIns="60960" rtlCol="0" anchor="t">
            <a:normAutofit/>
          </a:bodyPr>
          <a:lstStyle/>
          <a:p>
            <a:r>
              <a:rPr lang="fr-FR" dirty="0" err="1">
                <a:latin typeface="Open Sans"/>
                <a:ea typeface="Open Sans"/>
                <a:cs typeface="Open Sans"/>
              </a:rPr>
              <a:t>Orientation.bretagne.bzh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5918BD-0B0A-37F6-FD35-66B99FFC46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946" y="1054113"/>
            <a:ext cx="8883529" cy="5477519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0" indent="0" fontAlgn="base">
              <a:buNone/>
            </a:pPr>
            <a:r>
              <a:rPr lang="fr-FR" dirty="0"/>
              <a:t> </a:t>
            </a:r>
          </a:p>
          <a:p>
            <a:pPr marL="0" indent="0" fontAlgn="base">
              <a:buNone/>
            </a:pPr>
            <a:r>
              <a:rPr lang="fr-FR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Besoin d’infos pour les acteurs de l’orientation ?</a:t>
            </a:r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endParaRPr lang="fr-FR" b="1" dirty="0"/>
          </a:p>
          <a:p>
            <a:pPr marL="0" indent="0" fontAlgn="base">
              <a:buNone/>
            </a:pPr>
            <a:r>
              <a:rPr lang="fr-FR" b="1" dirty="0"/>
              <a:t>7 thématiques disponibles :</a:t>
            </a:r>
          </a:p>
          <a:p>
            <a:pPr marL="0" indent="0" fontAlgn="base">
              <a:buNone/>
            </a:pPr>
            <a:r>
              <a:rPr lang="fr-FR" dirty="0"/>
              <a:t>Accompagner vos publics / Connaitre l’offre de formation</a:t>
            </a:r>
          </a:p>
          <a:p>
            <a:pPr marL="0" indent="0" fontAlgn="base">
              <a:buNone/>
            </a:pPr>
            <a:r>
              <a:rPr lang="fr-FR" dirty="0"/>
              <a:t>Boîte à outils des pros / Sécuriser les parcours, persévérance des jeunes 	</a:t>
            </a:r>
          </a:p>
          <a:p>
            <a:pPr marL="0" indent="0" fontAlgn="base">
              <a:buNone/>
            </a:pPr>
            <a:r>
              <a:rPr lang="fr-FR" dirty="0"/>
              <a:t>Connaître l’écosystème de l’orientation /  Explorer les métiers</a:t>
            </a:r>
          </a:p>
          <a:p>
            <a:pPr marL="0" indent="0" fontAlgn="base">
              <a:buNone/>
            </a:pPr>
            <a:r>
              <a:rPr lang="fr-FR" dirty="0"/>
              <a:t>BRIO, du lycée à l’enseignement supérieur</a:t>
            </a:r>
          </a:p>
          <a:p>
            <a:pPr marL="0" indent="0" fontAlgn="base">
              <a:buNone/>
            </a:pPr>
            <a:endParaRPr lang="fr-FR" dirty="0"/>
          </a:p>
          <a:p>
            <a:pPr marL="0" indent="0" fontAlgn="base">
              <a:buNone/>
            </a:pPr>
            <a:endParaRPr lang="fr-FR" dirty="0"/>
          </a:p>
          <a:p>
            <a:pPr marL="0" indent="0" fontAlgn="base">
              <a:buNone/>
            </a:pPr>
            <a:endParaRPr lang="fr-FR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065FF2-792E-CB82-2AC8-E0F278F64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452BFA90-B055-7540-EC9E-ABC51B458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46" y="1976886"/>
            <a:ext cx="8220148" cy="240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86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38DF-592D-DBE2-4754-E7F5BEF6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A2BAC-2190-EABF-741F-3CCE95BF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916" y="1860172"/>
            <a:ext cx="6270361" cy="630197"/>
          </a:xfrm>
        </p:spPr>
        <p:txBody>
          <a:bodyPr vert="horz" lIns="121920" tIns="60960" rIns="121920" bIns="60960" rtlCol="0" anchor="t">
            <a:normAutofit fontScale="90000"/>
          </a:bodyPr>
          <a:lstStyle/>
          <a:p>
            <a:r>
              <a:rPr lang="fr-FR" sz="4267" dirty="0">
                <a:latin typeface="Open Sans"/>
                <a:ea typeface="Open Sans"/>
                <a:cs typeface="Open Sans"/>
              </a:rPr>
              <a:t>Contact</a:t>
            </a:r>
            <a:br>
              <a:rPr lang="fr-FR" sz="4267" dirty="0">
                <a:latin typeface="Open Sans"/>
                <a:ea typeface="Open Sans"/>
                <a:cs typeface="Open Sans"/>
              </a:rPr>
            </a:br>
            <a:br>
              <a:rPr lang="fr-FR" sz="4267" dirty="0">
                <a:latin typeface="Open Sans"/>
                <a:ea typeface="Open Sans"/>
                <a:cs typeface="Open Sans"/>
              </a:rPr>
            </a:br>
            <a:r>
              <a:rPr lang="fr-FR" sz="3300" dirty="0" err="1">
                <a:latin typeface="Open Sans"/>
                <a:ea typeface="Open Sans"/>
                <a:cs typeface="Open Sans"/>
              </a:rPr>
              <a:t>orientation@bretagne.bzh</a:t>
            </a:r>
            <a:endParaRPr lang="fr-FR" sz="33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B6CB2D-38DD-854B-0DB6-A5581B03A1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455DB2-3690-6C40-3E19-E3F408D1C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387" y="240779"/>
            <a:ext cx="3236313" cy="12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8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D1210-1E00-CAFA-2FFD-DE89EEDAA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3BA9BD-26DA-A1F5-0EDD-2FDF43D5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Septembre 2026</a:t>
            </a:r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40328A-DBCD-D90C-3BBE-D7E13B08E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93" y="2043623"/>
            <a:ext cx="6536440" cy="276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89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844ca-3833-443c-837d-abdeaed395ec" xsi:nil="true"/>
    <lcf76f155ced4ddcb4097134ff3c332f xmlns="c0fe45aa-7257-46cd-b955-5ffb376fd4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5C5457F3DE6C458AF4424ED09C3F7B" ma:contentTypeVersion="12" ma:contentTypeDescription="Crée un document." ma:contentTypeScope="" ma:versionID="80276179a0a66b6292439988b67d2c0e">
  <xsd:schema xmlns:xsd="http://www.w3.org/2001/XMLSchema" xmlns:xs="http://www.w3.org/2001/XMLSchema" xmlns:p="http://schemas.microsoft.com/office/2006/metadata/properties" xmlns:ns2="c0fe45aa-7257-46cd-b955-5ffb376fd43b" xmlns:ns3="e23844ca-3833-443c-837d-abdeaed395ec" targetNamespace="http://schemas.microsoft.com/office/2006/metadata/properties" ma:root="true" ma:fieldsID="2c1856776ac0d79ee00a77b9a45ba826" ns2:_="" ns3:_="">
    <xsd:import namespace="c0fe45aa-7257-46cd-b955-5ffb376fd43b"/>
    <xsd:import namespace="e23844ca-3833-443c-837d-abdeaed39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fe45aa-7257-46cd-b955-5ffb376fd4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e2987ad7-f2f0-4f32-9b5d-4af72dc73f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844ca-3833-443c-837d-abdeaed395e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716efe-509b-485b-a42e-5657929d00a9}" ma:internalName="TaxCatchAll" ma:showField="CatchAllData" ma:web="e23844ca-3833-443c-837d-abdeaed39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9DE667-2C6A-4A2F-BBF0-6458684A52CC}">
  <ds:schemaRefs>
    <ds:schemaRef ds:uri="http://schemas.microsoft.com/office/2006/metadata/properties"/>
    <ds:schemaRef ds:uri="http://schemas.microsoft.com/office/infopath/2007/PartnerControls"/>
    <ds:schemaRef ds:uri="e23844ca-3833-443c-837d-abdeaed395ec"/>
    <ds:schemaRef ds:uri="c0fe45aa-7257-46cd-b955-5ffb376fd43b"/>
  </ds:schemaRefs>
</ds:datastoreItem>
</file>

<file path=customXml/itemProps2.xml><?xml version="1.0" encoding="utf-8"?>
<ds:datastoreItem xmlns:ds="http://schemas.openxmlformats.org/officeDocument/2006/customXml" ds:itemID="{3D5AE769-3255-417B-80C0-EA9476A7E2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E178A2-36CF-48EE-A91E-51EE52D5BD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fe45aa-7257-46cd-b955-5ffb376fd43b"/>
    <ds:schemaRef ds:uri="e23844ca-3833-443c-837d-abdeaed395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5074</TotalTime>
  <Words>582</Words>
  <Application>Microsoft Office PowerPoint</Application>
  <PresentationFormat>Grand écran</PresentationFormat>
  <Paragraphs>182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Open Sans</vt:lpstr>
      <vt:lpstr>Open Sans Light</vt:lpstr>
      <vt:lpstr>Segoe UI</vt:lpstr>
      <vt:lpstr>Thème Office</vt:lpstr>
      <vt:lpstr>Présentation PowerPoint</vt:lpstr>
      <vt:lpstr>Bretagne Orientation</vt:lpstr>
      <vt:lpstr>Bretagne Orientation :</vt:lpstr>
      <vt:lpstr>Présentation PowerPoint</vt:lpstr>
      <vt:lpstr>Bretagne Orientation</vt:lpstr>
      <vt:lpstr>Bretagne Orientation </vt:lpstr>
      <vt:lpstr>Orientation.bretagne.bzh</vt:lpstr>
      <vt:lpstr>Orientation.bretagne.bzh  Besoin d’infos sur les métiers ? </vt:lpstr>
      <vt:lpstr>Orientation.bretagne.bzh  Besoin d’infos sur les métiers ? </vt:lpstr>
      <vt:lpstr>Orientation.bretagne.bzh  Besoin d’infos sur les métiers ? </vt:lpstr>
      <vt:lpstr>Orientation.bretagne.bzh  Besoin d’infos sur les métiers ? </vt:lpstr>
      <vt:lpstr>Orientation.bretagne.bzh</vt:lpstr>
      <vt:lpstr>Orientation.bretagne.bzh  Besoin d’infos sur les formations en Bretagne ? </vt:lpstr>
      <vt:lpstr>Orientation.bretagne.bzh</vt:lpstr>
      <vt:lpstr>Orientation.bretagne.bzh</vt:lpstr>
      <vt:lpstr>Contact  orientation@bretagne.bzh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JEROME HERBAJ</dc:creator>
  <cp:lastModifiedBy>CELINE DURAND</cp:lastModifiedBy>
  <cp:revision>18</cp:revision>
  <cp:lastPrinted>2025-12-03T13:19:19Z</cp:lastPrinted>
  <dcterms:created xsi:type="dcterms:W3CDTF">2025-11-26T10:33:07Z</dcterms:created>
  <dcterms:modified xsi:type="dcterms:W3CDTF">2026-09-22T08:46:22Z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0x010100C05C5457F3DE6C458AF4424ED09C3F7B</vt:lpwstr>
  </property>
  <property fmtid="{D5CDD505-2E9C-101B-9397-08002B2CF9AE}" pid="3" name="MediaServiceImageTags">
    <vt:lpwstr/>
  </property>
</Properties>
</file>